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F59D82D-EB66-324C-A2AD-34C5CA97F0D6}" v="8" dt="2024-04-25T05:04:30.31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7"/>
    <p:restoredTop sz="94628"/>
  </p:normalViewPr>
  <p:slideViewPr>
    <p:cSldViewPr snapToGrid="0" showGuides="1">
      <p:cViewPr varScale="1">
        <p:scale>
          <a:sx n="115" d="100"/>
          <a:sy n="115" d="100"/>
        </p:scale>
        <p:origin x="1432" y="19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8B249-E134-3D4D-A827-5393DA85E629}" type="datetimeFigureOut">
              <a:rPr lang="en-US" smtClean="0"/>
              <a:t>4/25/24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B152C-819A-BE4E-BBA5-4DDD1BAF35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5698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8B249-E134-3D4D-A827-5393DA85E629}" type="datetimeFigureOut">
              <a:rPr lang="en-US" smtClean="0"/>
              <a:t>4/25/24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B152C-819A-BE4E-BBA5-4DDD1BAF35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6656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8B249-E134-3D4D-A827-5393DA85E629}" type="datetimeFigureOut">
              <a:rPr lang="en-US" smtClean="0"/>
              <a:t>4/25/24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B152C-819A-BE4E-BBA5-4DDD1BAF35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9372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8B249-E134-3D4D-A827-5393DA85E629}" type="datetimeFigureOut">
              <a:rPr lang="en-US" smtClean="0"/>
              <a:t>4/25/24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B152C-819A-BE4E-BBA5-4DDD1BAF35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0296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8B249-E134-3D4D-A827-5393DA85E629}" type="datetimeFigureOut">
              <a:rPr lang="en-US" smtClean="0"/>
              <a:t>4/25/24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B152C-819A-BE4E-BBA5-4DDD1BAF35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44025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8B249-E134-3D4D-A827-5393DA85E629}" type="datetimeFigureOut">
              <a:rPr lang="en-US" smtClean="0"/>
              <a:t>4/25/24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B152C-819A-BE4E-BBA5-4DDD1BAF35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53325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6"/>
            <a:ext cx="8543925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8B249-E134-3D4D-A827-5393DA85E629}" type="datetimeFigureOut">
              <a:rPr lang="en-US" smtClean="0"/>
              <a:t>4/25/24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B152C-819A-BE4E-BBA5-4DDD1BAF35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58317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8B249-E134-3D4D-A827-5393DA85E629}" type="datetimeFigureOut">
              <a:rPr lang="en-US" smtClean="0"/>
              <a:t>4/25/24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B152C-819A-BE4E-BBA5-4DDD1BAF35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325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8B249-E134-3D4D-A827-5393DA85E629}" type="datetimeFigureOut">
              <a:rPr lang="en-US" smtClean="0"/>
              <a:t>4/25/24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B152C-819A-BE4E-BBA5-4DDD1BAF35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08195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8B249-E134-3D4D-A827-5393DA85E629}" type="datetimeFigureOut">
              <a:rPr lang="en-US" smtClean="0"/>
              <a:t>4/25/24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B152C-819A-BE4E-BBA5-4DDD1BAF35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6783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6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8B249-E134-3D4D-A827-5393DA85E629}" type="datetimeFigureOut">
              <a:rPr lang="en-US" smtClean="0"/>
              <a:t>4/25/24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B152C-819A-BE4E-BBA5-4DDD1BAF35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5524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458B249-E134-3D4D-A827-5393DA85E629}" type="datetimeFigureOut">
              <a:rPr lang="en-US" smtClean="0"/>
              <a:t>4/25/24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0BB152C-819A-BE4E-BBA5-4DDD1BAF35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859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E54CF94-3CBD-18BC-986C-B099BC23485E}"/>
              </a:ext>
            </a:extLst>
          </p:cNvPr>
          <p:cNvSpPr/>
          <p:nvPr/>
        </p:nvSpPr>
        <p:spPr>
          <a:xfrm>
            <a:off x="453000" y="758283"/>
            <a:ext cx="1800000" cy="1080000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>
                <a:solidFill>
                  <a:sysClr val="windowText" lastClr="000000"/>
                </a:solidFill>
              </a:rPr>
              <a:t>1A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0A137FF-34F6-99B6-0F4E-64CD725B3854}"/>
              </a:ext>
            </a:extLst>
          </p:cNvPr>
          <p:cNvSpPr/>
          <p:nvPr/>
        </p:nvSpPr>
        <p:spPr>
          <a:xfrm>
            <a:off x="2253000" y="758283"/>
            <a:ext cx="1800000" cy="1080000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>
                <a:solidFill>
                  <a:sysClr val="windowText" lastClr="000000"/>
                </a:solidFill>
              </a:rPr>
              <a:t>1B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ACA0D88-7EE6-2AD8-1ABF-DCC8D2AE6B82}"/>
              </a:ext>
            </a:extLst>
          </p:cNvPr>
          <p:cNvSpPr/>
          <p:nvPr/>
        </p:nvSpPr>
        <p:spPr>
          <a:xfrm>
            <a:off x="4053000" y="758283"/>
            <a:ext cx="1800000" cy="1080000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>
                <a:solidFill>
                  <a:sysClr val="windowText" lastClr="000000"/>
                </a:solidFill>
              </a:rPr>
              <a:t>1C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CE084A8-45DA-DC25-53D5-2634DF695C7E}"/>
              </a:ext>
            </a:extLst>
          </p:cNvPr>
          <p:cNvSpPr/>
          <p:nvPr/>
        </p:nvSpPr>
        <p:spPr>
          <a:xfrm>
            <a:off x="5853000" y="758283"/>
            <a:ext cx="1800000" cy="1080000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>
                <a:solidFill>
                  <a:sysClr val="windowText" lastClr="000000"/>
                </a:solidFill>
              </a:rPr>
              <a:t>1D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9751463-775E-2823-4684-358FB295EAE7}"/>
              </a:ext>
            </a:extLst>
          </p:cNvPr>
          <p:cNvSpPr/>
          <p:nvPr/>
        </p:nvSpPr>
        <p:spPr>
          <a:xfrm>
            <a:off x="7653000" y="758283"/>
            <a:ext cx="1800000" cy="1080000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>
                <a:solidFill>
                  <a:sysClr val="windowText" lastClr="000000"/>
                </a:solidFill>
              </a:rPr>
              <a:t>1E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ABACBDB-5718-98DE-DB95-1FCADDAC660D}"/>
              </a:ext>
            </a:extLst>
          </p:cNvPr>
          <p:cNvSpPr/>
          <p:nvPr/>
        </p:nvSpPr>
        <p:spPr>
          <a:xfrm>
            <a:off x="453000" y="1838283"/>
            <a:ext cx="1800000" cy="1080000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>
                <a:solidFill>
                  <a:sysClr val="windowText" lastClr="000000"/>
                </a:solidFill>
              </a:rPr>
              <a:t>2A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21FC2A1-EE0C-5BE5-97B8-D2DDB066C267}"/>
              </a:ext>
            </a:extLst>
          </p:cNvPr>
          <p:cNvSpPr/>
          <p:nvPr/>
        </p:nvSpPr>
        <p:spPr>
          <a:xfrm>
            <a:off x="2253000" y="1838283"/>
            <a:ext cx="1800000" cy="1080000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>
                <a:solidFill>
                  <a:sysClr val="windowText" lastClr="000000"/>
                </a:solidFill>
              </a:rPr>
              <a:t>2B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E66AE4C-0818-43E4-2451-CC4C8014DD74}"/>
              </a:ext>
            </a:extLst>
          </p:cNvPr>
          <p:cNvSpPr/>
          <p:nvPr/>
        </p:nvSpPr>
        <p:spPr>
          <a:xfrm>
            <a:off x="4053000" y="1838283"/>
            <a:ext cx="1800000" cy="1080000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>
                <a:solidFill>
                  <a:sysClr val="windowText" lastClr="000000"/>
                </a:solidFill>
              </a:rPr>
              <a:t>2C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108DA27-7DE4-76FD-1776-893B1E5BEF0F}"/>
              </a:ext>
            </a:extLst>
          </p:cNvPr>
          <p:cNvSpPr/>
          <p:nvPr/>
        </p:nvSpPr>
        <p:spPr>
          <a:xfrm>
            <a:off x="5853000" y="1838283"/>
            <a:ext cx="1800000" cy="1080000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>
                <a:solidFill>
                  <a:sysClr val="windowText" lastClr="000000"/>
                </a:solidFill>
              </a:rPr>
              <a:t>2D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C68F4B4-BB05-EBD3-5C74-9CBB239BA5F1}"/>
              </a:ext>
            </a:extLst>
          </p:cNvPr>
          <p:cNvSpPr/>
          <p:nvPr/>
        </p:nvSpPr>
        <p:spPr>
          <a:xfrm>
            <a:off x="7653000" y="1838283"/>
            <a:ext cx="1800000" cy="1080000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>
                <a:solidFill>
                  <a:sysClr val="windowText" lastClr="000000"/>
                </a:solidFill>
              </a:rPr>
              <a:t>2E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206D8CF-D9FD-CBE0-517A-49E6FF07544F}"/>
              </a:ext>
            </a:extLst>
          </p:cNvPr>
          <p:cNvSpPr/>
          <p:nvPr/>
        </p:nvSpPr>
        <p:spPr>
          <a:xfrm>
            <a:off x="453000" y="2918283"/>
            <a:ext cx="1800000" cy="1080000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>
                <a:solidFill>
                  <a:sysClr val="windowText" lastClr="000000"/>
                </a:solidFill>
              </a:rPr>
              <a:t>3A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AE548CC-9A5C-3616-AD1F-DABBB9A083D7}"/>
              </a:ext>
            </a:extLst>
          </p:cNvPr>
          <p:cNvSpPr/>
          <p:nvPr/>
        </p:nvSpPr>
        <p:spPr>
          <a:xfrm>
            <a:off x="2253000" y="2918283"/>
            <a:ext cx="1800000" cy="1080000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>
                <a:solidFill>
                  <a:sysClr val="windowText" lastClr="000000"/>
                </a:solidFill>
              </a:rPr>
              <a:t>3B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BB8E1810-D229-2657-1920-5F645FA827F8}"/>
              </a:ext>
            </a:extLst>
          </p:cNvPr>
          <p:cNvSpPr/>
          <p:nvPr/>
        </p:nvSpPr>
        <p:spPr>
          <a:xfrm>
            <a:off x="4053000" y="2918283"/>
            <a:ext cx="1800000" cy="1080000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>
                <a:solidFill>
                  <a:sysClr val="windowText" lastClr="000000"/>
                </a:solidFill>
              </a:rPr>
              <a:t>3C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759E7116-4630-055F-D350-D14B3F5FB0FC}"/>
              </a:ext>
            </a:extLst>
          </p:cNvPr>
          <p:cNvSpPr/>
          <p:nvPr/>
        </p:nvSpPr>
        <p:spPr>
          <a:xfrm>
            <a:off x="5853000" y="2918283"/>
            <a:ext cx="1800000" cy="1080000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>
                <a:solidFill>
                  <a:sysClr val="windowText" lastClr="000000"/>
                </a:solidFill>
              </a:rPr>
              <a:t>3D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153E038-7E78-ABF2-A777-4F7576314F67}"/>
              </a:ext>
            </a:extLst>
          </p:cNvPr>
          <p:cNvSpPr/>
          <p:nvPr/>
        </p:nvSpPr>
        <p:spPr>
          <a:xfrm>
            <a:off x="7653000" y="2918283"/>
            <a:ext cx="1800000" cy="1080000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>
                <a:solidFill>
                  <a:sysClr val="windowText" lastClr="000000"/>
                </a:solidFill>
              </a:rPr>
              <a:t>3E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90549016-646B-710A-4A7C-0BD277C66DC7}"/>
              </a:ext>
            </a:extLst>
          </p:cNvPr>
          <p:cNvSpPr/>
          <p:nvPr/>
        </p:nvSpPr>
        <p:spPr>
          <a:xfrm>
            <a:off x="453000" y="3998283"/>
            <a:ext cx="1800000" cy="1080000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>
                <a:solidFill>
                  <a:sysClr val="windowText" lastClr="000000"/>
                </a:solidFill>
              </a:rPr>
              <a:t>4A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EE1C3E4A-9C79-D771-C04A-ADA3213CAC92}"/>
              </a:ext>
            </a:extLst>
          </p:cNvPr>
          <p:cNvSpPr/>
          <p:nvPr/>
        </p:nvSpPr>
        <p:spPr>
          <a:xfrm>
            <a:off x="2253000" y="3998283"/>
            <a:ext cx="1800000" cy="1080000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>
                <a:solidFill>
                  <a:sysClr val="windowText" lastClr="000000"/>
                </a:solidFill>
              </a:rPr>
              <a:t>4B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580E523D-D24F-CD0F-7977-B8F2F718A60B}"/>
              </a:ext>
            </a:extLst>
          </p:cNvPr>
          <p:cNvSpPr/>
          <p:nvPr/>
        </p:nvSpPr>
        <p:spPr>
          <a:xfrm>
            <a:off x="4053000" y="3998283"/>
            <a:ext cx="1800000" cy="1080000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>
                <a:solidFill>
                  <a:sysClr val="windowText" lastClr="000000"/>
                </a:solidFill>
              </a:rPr>
              <a:t>4C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0F00ACE1-C8D5-CFD4-DA2B-A2FC9BEE1074}"/>
              </a:ext>
            </a:extLst>
          </p:cNvPr>
          <p:cNvSpPr/>
          <p:nvPr/>
        </p:nvSpPr>
        <p:spPr>
          <a:xfrm>
            <a:off x="5853000" y="3998283"/>
            <a:ext cx="1800000" cy="1080000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>
                <a:solidFill>
                  <a:sysClr val="windowText" lastClr="000000"/>
                </a:solidFill>
              </a:rPr>
              <a:t>4D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B4135370-C9B5-D29D-0134-09676B7A2F29}"/>
              </a:ext>
            </a:extLst>
          </p:cNvPr>
          <p:cNvSpPr/>
          <p:nvPr/>
        </p:nvSpPr>
        <p:spPr>
          <a:xfrm>
            <a:off x="7653000" y="3998283"/>
            <a:ext cx="1800000" cy="1080000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>
                <a:solidFill>
                  <a:sysClr val="windowText" lastClr="000000"/>
                </a:solidFill>
              </a:rPr>
              <a:t>4E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02378F2C-BD7B-7801-5BBC-8DCAA453669B}"/>
              </a:ext>
            </a:extLst>
          </p:cNvPr>
          <p:cNvSpPr/>
          <p:nvPr/>
        </p:nvSpPr>
        <p:spPr>
          <a:xfrm>
            <a:off x="453000" y="5078283"/>
            <a:ext cx="1800000" cy="1080000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>
                <a:solidFill>
                  <a:sysClr val="windowText" lastClr="000000"/>
                </a:solidFill>
              </a:rPr>
              <a:t>5A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F02BD108-C232-0778-F0E7-B3A931B512FE}"/>
              </a:ext>
            </a:extLst>
          </p:cNvPr>
          <p:cNvSpPr/>
          <p:nvPr/>
        </p:nvSpPr>
        <p:spPr>
          <a:xfrm>
            <a:off x="2253000" y="5078283"/>
            <a:ext cx="1800000" cy="1080000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>
                <a:solidFill>
                  <a:sysClr val="windowText" lastClr="000000"/>
                </a:solidFill>
              </a:rPr>
              <a:t>5B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1076641D-7E16-0239-003E-7EAD0E7546B6}"/>
              </a:ext>
            </a:extLst>
          </p:cNvPr>
          <p:cNvSpPr/>
          <p:nvPr/>
        </p:nvSpPr>
        <p:spPr>
          <a:xfrm>
            <a:off x="4053000" y="5078283"/>
            <a:ext cx="1800000" cy="1080000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>
                <a:solidFill>
                  <a:sysClr val="windowText" lastClr="000000"/>
                </a:solidFill>
              </a:rPr>
              <a:t>5C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C58E35AB-7E82-E140-B867-9BB3B63344BB}"/>
              </a:ext>
            </a:extLst>
          </p:cNvPr>
          <p:cNvSpPr/>
          <p:nvPr/>
        </p:nvSpPr>
        <p:spPr>
          <a:xfrm>
            <a:off x="5853000" y="5078283"/>
            <a:ext cx="1800000" cy="1080000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>
                <a:solidFill>
                  <a:sysClr val="windowText" lastClr="000000"/>
                </a:solidFill>
              </a:rPr>
              <a:t>5D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F720E9AC-5DFA-EF60-3F8E-B13F5E5AED1A}"/>
              </a:ext>
            </a:extLst>
          </p:cNvPr>
          <p:cNvSpPr/>
          <p:nvPr/>
        </p:nvSpPr>
        <p:spPr>
          <a:xfrm>
            <a:off x="7653000" y="5078283"/>
            <a:ext cx="1800000" cy="1080000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>
                <a:solidFill>
                  <a:sysClr val="windowText" lastClr="000000"/>
                </a:solidFill>
              </a:rPr>
              <a:t>5E</a:t>
            </a:r>
          </a:p>
        </p:txBody>
      </p:sp>
    </p:spTree>
    <p:extLst>
      <p:ext uri="{BB962C8B-B14F-4D97-AF65-F5344CB8AC3E}">
        <p14:creationId xmlns:p14="http://schemas.microsoft.com/office/powerpoint/2010/main" val="38426820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</TotalTime>
  <Words>25</Words>
  <Application>Microsoft Macintosh PowerPoint</Application>
  <PresentationFormat>A4 Paper (210x297 mm)</PresentationFormat>
  <Paragraphs>25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Mirjam Glessmer</dc:creator>
  <cp:lastModifiedBy>Mirjam Glessmer</cp:lastModifiedBy>
  <cp:revision>1</cp:revision>
  <dcterms:created xsi:type="dcterms:W3CDTF">2024-04-25T05:01:50Z</dcterms:created>
  <dcterms:modified xsi:type="dcterms:W3CDTF">2024-04-25T05:05:27Z</dcterms:modified>
</cp:coreProperties>
</file>