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1212" r:id="rId2"/>
    <p:sldId id="1204" r:id="rId3"/>
    <p:sldId id="1207" r:id="rId4"/>
    <p:sldId id="1208" r:id="rId5"/>
    <p:sldId id="1217" r:id="rId6"/>
    <p:sldId id="1209" r:id="rId7"/>
    <p:sldId id="1210" r:id="rId8"/>
    <p:sldId id="1218" r:id="rId9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970B1C-4706-2A4C-8E23-AE82210169DB}" v="2" dt="2025-03-11T07:13:25.6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67"/>
    <p:restoredTop sz="96301"/>
  </p:normalViewPr>
  <p:slideViewPr>
    <p:cSldViewPr snapToGrid="0" showGuides="1">
      <p:cViewPr varScale="1">
        <p:scale>
          <a:sx n="87" d="100"/>
          <a:sy n="87" d="100"/>
        </p:scale>
        <p:origin x="216" y="8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jam Glessmer" userId="87588735-e361-4b1f-914a-bb64be2f2f8b" providerId="ADAL" clId="{9D970B1C-4706-2A4C-8E23-AE82210169DB}"/>
    <pc:docChg chg="addSld delSld modSld">
      <pc:chgData name="Mirjam Glessmer" userId="87588735-e361-4b1f-914a-bb64be2f2f8b" providerId="ADAL" clId="{9D970B1C-4706-2A4C-8E23-AE82210169DB}" dt="2025-03-11T07:13:25.684" v="44"/>
      <pc:docMkLst>
        <pc:docMk/>
      </pc:docMkLst>
      <pc:sldChg chg="modSp add del mod">
        <pc:chgData name="Mirjam Glessmer" userId="87588735-e361-4b1f-914a-bb64be2f2f8b" providerId="ADAL" clId="{9D970B1C-4706-2A4C-8E23-AE82210169DB}" dt="2025-03-11T07:09:29.524" v="43" actId="20577"/>
        <pc:sldMkLst>
          <pc:docMk/>
          <pc:sldMk cId="615060582" sldId="1212"/>
        </pc:sldMkLst>
        <pc:spChg chg="mod">
          <ac:chgData name="Mirjam Glessmer" userId="87588735-e361-4b1f-914a-bb64be2f2f8b" providerId="ADAL" clId="{9D970B1C-4706-2A4C-8E23-AE82210169DB}" dt="2025-03-11T07:09:29.524" v="43" actId="20577"/>
          <ac:spMkLst>
            <pc:docMk/>
            <pc:sldMk cId="615060582" sldId="1212"/>
            <ac:spMk id="3" creationId="{C2186E94-7791-A32F-2D31-FF79D201EC14}"/>
          </ac:spMkLst>
        </pc:spChg>
      </pc:sldChg>
      <pc:sldChg chg="del">
        <pc:chgData name="Mirjam Glessmer" userId="87588735-e361-4b1f-914a-bb64be2f2f8b" providerId="ADAL" clId="{9D970B1C-4706-2A4C-8E23-AE82210169DB}" dt="2025-03-11T07:03:35.217" v="3" actId="2696"/>
        <pc:sldMkLst>
          <pc:docMk/>
          <pc:sldMk cId="250231524" sldId="1213"/>
        </pc:sldMkLst>
      </pc:sldChg>
      <pc:sldChg chg="del">
        <pc:chgData name="Mirjam Glessmer" userId="87588735-e361-4b1f-914a-bb64be2f2f8b" providerId="ADAL" clId="{9D970B1C-4706-2A4C-8E23-AE82210169DB}" dt="2025-03-11T07:03:35.204" v="1" actId="2696"/>
        <pc:sldMkLst>
          <pc:docMk/>
          <pc:sldMk cId="155292297" sldId="1214"/>
        </pc:sldMkLst>
      </pc:sldChg>
      <pc:sldChg chg="del">
        <pc:chgData name="Mirjam Glessmer" userId="87588735-e361-4b1f-914a-bb64be2f2f8b" providerId="ADAL" clId="{9D970B1C-4706-2A4C-8E23-AE82210169DB}" dt="2025-03-11T07:09:14.854" v="6" actId="2696"/>
        <pc:sldMkLst>
          <pc:docMk/>
          <pc:sldMk cId="947410102" sldId="1215"/>
        </pc:sldMkLst>
      </pc:sldChg>
      <pc:sldChg chg="del">
        <pc:chgData name="Mirjam Glessmer" userId="87588735-e361-4b1f-914a-bb64be2f2f8b" providerId="ADAL" clId="{9D970B1C-4706-2A4C-8E23-AE82210169DB}" dt="2025-03-11T07:03:35.205" v="2" actId="2696"/>
        <pc:sldMkLst>
          <pc:docMk/>
          <pc:sldMk cId="3892562322" sldId="1216"/>
        </pc:sldMkLst>
      </pc:sldChg>
      <pc:sldChg chg="del">
        <pc:chgData name="Mirjam Glessmer" userId="87588735-e361-4b1f-914a-bb64be2f2f8b" providerId="ADAL" clId="{9D970B1C-4706-2A4C-8E23-AE82210169DB}" dt="2025-03-11T07:03:35.223" v="4" actId="2696"/>
        <pc:sldMkLst>
          <pc:docMk/>
          <pc:sldMk cId="628144188" sldId="1218"/>
        </pc:sldMkLst>
      </pc:sldChg>
      <pc:sldChg chg="add">
        <pc:chgData name="Mirjam Glessmer" userId="87588735-e361-4b1f-914a-bb64be2f2f8b" providerId="ADAL" clId="{9D970B1C-4706-2A4C-8E23-AE82210169DB}" dt="2025-03-11T07:13:25.684" v="44"/>
        <pc:sldMkLst>
          <pc:docMk/>
          <pc:sldMk cId="4260775764" sldId="1218"/>
        </pc:sldMkLst>
      </pc:sldChg>
    </pc:docChg>
  </pc:docChgLst>
  <pc:docChgLst>
    <pc:chgData name="Mirjam Glessmer" userId="87588735-e361-4b1f-914a-bb64be2f2f8b" providerId="ADAL" clId="{8555D7DA-A40F-4146-A498-52DCEFE129E9}"/>
    <pc:docChg chg="delSld modSld">
      <pc:chgData name="Mirjam Glessmer" userId="87588735-e361-4b1f-914a-bb64be2f2f8b" providerId="ADAL" clId="{8555D7DA-A40F-4146-A498-52DCEFE129E9}" dt="2024-04-17T11:38:08.089" v="67" actId="20577"/>
      <pc:docMkLst>
        <pc:docMk/>
      </pc:docMkLst>
      <pc:sldChg chg="del">
        <pc:chgData name="Mirjam Glessmer" userId="87588735-e361-4b1f-914a-bb64be2f2f8b" providerId="ADAL" clId="{8555D7DA-A40F-4146-A498-52DCEFE129E9}" dt="2024-04-17T11:37:26.183" v="0" actId="2696"/>
        <pc:sldMkLst>
          <pc:docMk/>
          <pc:sldMk cId="743028018" sldId="1211"/>
        </pc:sldMkLst>
      </pc:sldChg>
      <pc:sldChg chg="modSp mod">
        <pc:chgData name="Mirjam Glessmer" userId="87588735-e361-4b1f-914a-bb64be2f2f8b" providerId="ADAL" clId="{8555D7DA-A40F-4146-A498-52DCEFE129E9}" dt="2024-04-17T11:38:08.089" v="67" actId="20577"/>
        <pc:sldMkLst>
          <pc:docMk/>
          <pc:sldMk cId="615060582" sldId="1212"/>
        </pc:sldMkLst>
      </pc:sldChg>
      <pc:sldChg chg="modSp mod">
        <pc:chgData name="Mirjam Glessmer" userId="87588735-e361-4b1f-914a-bb64be2f2f8b" providerId="ADAL" clId="{8555D7DA-A40F-4146-A498-52DCEFE129E9}" dt="2024-04-17T11:37:47.493" v="35" actId="20577"/>
        <pc:sldMkLst>
          <pc:docMk/>
          <pc:sldMk cId="947410102" sldId="1215"/>
        </pc:sldMkLst>
      </pc:sldChg>
    </pc:docChg>
  </pc:docChgLst>
  <pc:docChgLst>
    <pc:chgData name="Mirjam Glessmer" userId="87588735-e361-4b1f-914a-bb64be2f2f8b" providerId="ADAL" clId="{701E8460-6ADE-3A43-91E6-D15EBC2BAD63}"/>
    <pc:docChg chg="custSel addSld delSld modSld sldOrd">
      <pc:chgData name="Mirjam Glessmer" userId="87588735-e361-4b1f-914a-bb64be2f2f8b" providerId="ADAL" clId="{701E8460-6ADE-3A43-91E6-D15EBC2BAD63}" dt="2023-11-22T14:32:26.960" v="920"/>
      <pc:docMkLst>
        <pc:docMk/>
      </pc:docMkLst>
      <pc:sldChg chg="addSp delSp modSp mod">
        <pc:chgData name="Mirjam Glessmer" userId="87588735-e361-4b1f-914a-bb64be2f2f8b" providerId="ADAL" clId="{701E8460-6ADE-3A43-91E6-D15EBC2BAD63}" dt="2023-11-22T10:25:31.620" v="879" actId="790"/>
        <pc:sldMkLst>
          <pc:docMk/>
          <pc:sldMk cId="3636201260" sldId="1209"/>
        </pc:sldMkLst>
      </pc:sldChg>
      <pc:sldChg chg="addSp modSp mod">
        <pc:chgData name="Mirjam Glessmer" userId="87588735-e361-4b1f-914a-bb64be2f2f8b" providerId="ADAL" clId="{701E8460-6ADE-3A43-91E6-D15EBC2BAD63}" dt="2023-11-22T10:25:44.493" v="918" actId="1076"/>
        <pc:sldMkLst>
          <pc:docMk/>
          <pc:sldMk cId="3195237960" sldId="1210"/>
        </pc:sldMkLst>
      </pc:sldChg>
      <pc:sldChg chg="new">
        <pc:chgData name="Mirjam Glessmer" userId="87588735-e361-4b1f-914a-bb64be2f2f8b" providerId="ADAL" clId="{701E8460-6ADE-3A43-91E6-D15EBC2BAD63}" dt="2023-11-16T07:41:56.115" v="0" actId="680"/>
        <pc:sldMkLst>
          <pc:docMk/>
          <pc:sldMk cId="743028018" sldId="1211"/>
        </pc:sldMkLst>
      </pc:sldChg>
      <pc:sldChg chg="modSp new mod ord modTransition">
        <pc:chgData name="Mirjam Glessmer" userId="87588735-e361-4b1f-914a-bb64be2f2f8b" providerId="ADAL" clId="{701E8460-6ADE-3A43-91E6-D15EBC2BAD63}" dt="2023-11-22T14:32:26.960" v="920"/>
        <pc:sldMkLst>
          <pc:docMk/>
          <pc:sldMk cId="615060582" sldId="1212"/>
        </pc:sldMkLst>
      </pc:sldChg>
      <pc:sldChg chg="addSp modSp add ord modAnim">
        <pc:chgData name="Mirjam Glessmer" userId="87588735-e361-4b1f-914a-bb64be2f2f8b" providerId="ADAL" clId="{701E8460-6ADE-3A43-91E6-D15EBC2BAD63}" dt="2023-11-22T10:19:36.697" v="405" actId="313"/>
        <pc:sldMkLst>
          <pc:docMk/>
          <pc:sldMk cId="250231524" sldId="1213"/>
        </pc:sldMkLst>
      </pc:sldChg>
      <pc:sldChg chg="addSp modSp add mod ord">
        <pc:chgData name="Mirjam Glessmer" userId="87588735-e361-4b1f-914a-bb64be2f2f8b" providerId="ADAL" clId="{701E8460-6ADE-3A43-91E6-D15EBC2BAD63}" dt="2023-11-16T07:43:15.260" v="16" actId="20578"/>
        <pc:sldMkLst>
          <pc:docMk/>
          <pc:sldMk cId="155292297" sldId="1214"/>
        </pc:sldMkLst>
      </pc:sldChg>
      <pc:sldChg chg="new">
        <pc:chgData name="Mirjam Glessmer" userId="87588735-e361-4b1f-914a-bb64be2f2f8b" providerId="ADAL" clId="{701E8460-6ADE-3A43-91E6-D15EBC2BAD63}" dt="2023-11-16T07:43:18.368" v="17" actId="680"/>
        <pc:sldMkLst>
          <pc:docMk/>
          <pc:sldMk cId="947410102" sldId="1215"/>
        </pc:sldMkLst>
      </pc:sldChg>
      <pc:sldChg chg="addSp modSp add mod modTransition modAnim">
        <pc:chgData name="Mirjam Glessmer" userId="87588735-e361-4b1f-914a-bb64be2f2f8b" providerId="ADAL" clId="{701E8460-6ADE-3A43-91E6-D15EBC2BAD63}" dt="2023-11-22T10:23:13.704" v="725" actId="1037"/>
        <pc:sldMkLst>
          <pc:docMk/>
          <pc:sldMk cId="3892562322" sldId="1216"/>
        </pc:sldMkLst>
      </pc:sldChg>
      <pc:sldChg chg="addSp modSp add mod modTransition">
        <pc:chgData name="Mirjam Glessmer" userId="87588735-e361-4b1f-914a-bb64be2f2f8b" providerId="ADAL" clId="{701E8460-6ADE-3A43-91E6-D15EBC2BAD63}" dt="2023-11-22T10:23:46.876" v="762" actId="20577"/>
        <pc:sldMkLst>
          <pc:docMk/>
          <pc:sldMk cId="975479040" sldId="1217"/>
        </pc:sldMkLst>
      </pc:sldChg>
      <pc:sldChg chg="addSp delSp modSp add mod modTransition delAnim modAnim">
        <pc:chgData name="Mirjam Glessmer" userId="87588735-e361-4b1f-914a-bb64be2f2f8b" providerId="ADAL" clId="{701E8460-6ADE-3A43-91E6-D15EBC2BAD63}" dt="2023-11-22T10:22:59.863" v="715" actId="20577"/>
        <pc:sldMkLst>
          <pc:docMk/>
          <pc:sldMk cId="628144188" sldId="1218"/>
        </pc:sldMkLst>
      </pc:sldChg>
      <pc:sldChg chg="add del">
        <pc:chgData name="Mirjam Glessmer" userId="87588735-e361-4b1f-914a-bb64be2f2f8b" providerId="ADAL" clId="{701E8460-6ADE-3A43-91E6-D15EBC2BAD63}" dt="2023-11-22T10:17:15.241" v="261" actId="2696"/>
        <pc:sldMkLst>
          <pc:docMk/>
          <pc:sldMk cId="1025456043" sldId="1218"/>
        </pc:sldMkLst>
      </pc:sldChg>
    </pc:docChg>
  </pc:docChgLst>
  <pc:docChgLst>
    <pc:chgData name="Mirjam Glessmer" userId="87588735-e361-4b1f-914a-bb64be2f2f8b" providerId="ADAL" clId="{F72DAA59-C4A4-EB4F-B0DD-5476EEEAB291}"/>
    <pc:docChg chg="undo custSel addSld delSld modSld">
      <pc:chgData name="Mirjam Glessmer" userId="87588735-e361-4b1f-914a-bb64be2f2f8b" providerId="ADAL" clId="{F72DAA59-C4A4-EB4F-B0DD-5476EEEAB291}" dt="2023-10-12T11:11:41.603" v="167"/>
      <pc:docMkLst>
        <pc:docMk/>
      </pc:docMkLst>
      <pc:sldChg chg="addSp delSp modSp mod delAnim">
        <pc:chgData name="Mirjam Glessmer" userId="87588735-e361-4b1f-914a-bb64be2f2f8b" providerId="ADAL" clId="{F72DAA59-C4A4-EB4F-B0DD-5476EEEAB291}" dt="2023-10-11T06:59:17.890" v="161"/>
        <pc:sldMkLst>
          <pc:docMk/>
          <pc:sldMk cId="357012945" sldId="1204"/>
        </pc:sldMkLst>
      </pc:sldChg>
      <pc:sldChg chg="del">
        <pc:chgData name="Mirjam Glessmer" userId="87588735-e361-4b1f-914a-bb64be2f2f8b" providerId="ADAL" clId="{F72DAA59-C4A4-EB4F-B0DD-5476EEEAB291}" dt="2023-10-11T06:42:41.694" v="55" actId="2696"/>
        <pc:sldMkLst>
          <pc:docMk/>
          <pc:sldMk cId="2668221370" sldId="1205"/>
        </pc:sldMkLst>
      </pc:sldChg>
      <pc:sldChg chg="del">
        <pc:chgData name="Mirjam Glessmer" userId="87588735-e361-4b1f-914a-bb64be2f2f8b" providerId="ADAL" clId="{F72DAA59-C4A4-EB4F-B0DD-5476EEEAB291}" dt="2023-10-11T06:48:12.877" v="97" actId="2696"/>
        <pc:sldMkLst>
          <pc:docMk/>
          <pc:sldMk cId="2303815837" sldId="1206"/>
        </pc:sldMkLst>
      </pc:sldChg>
      <pc:sldChg chg="addSp delSp modSp add mod modTransition delAnim">
        <pc:chgData name="Mirjam Glessmer" userId="87588735-e361-4b1f-914a-bb64be2f2f8b" providerId="ADAL" clId="{F72DAA59-C4A4-EB4F-B0DD-5476EEEAB291}" dt="2023-10-11T07:00:41.919" v="164"/>
        <pc:sldMkLst>
          <pc:docMk/>
          <pc:sldMk cId="3486819285" sldId="1207"/>
        </pc:sldMkLst>
      </pc:sldChg>
      <pc:sldChg chg="new del">
        <pc:chgData name="Mirjam Glessmer" userId="87588735-e361-4b1f-914a-bb64be2f2f8b" providerId="ADAL" clId="{F72DAA59-C4A4-EB4F-B0DD-5476EEEAB291}" dt="2023-10-11T06:43:26.264" v="60" actId="680"/>
        <pc:sldMkLst>
          <pc:docMk/>
          <pc:sldMk cId="2169107544" sldId="1208"/>
        </pc:sldMkLst>
      </pc:sldChg>
      <pc:sldChg chg="addSp delSp modSp add mod modTransition">
        <pc:chgData name="Mirjam Glessmer" userId="87588735-e361-4b1f-914a-bb64be2f2f8b" providerId="ADAL" clId="{F72DAA59-C4A4-EB4F-B0DD-5476EEEAB291}" dt="2023-10-12T11:11:41.603" v="167"/>
        <pc:sldMkLst>
          <pc:docMk/>
          <pc:sldMk cId="2838033911" sldId="1208"/>
        </pc:sldMkLst>
      </pc:sldChg>
      <pc:sldChg chg="addSp modSp add mod modTransition">
        <pc:chgData name="Mirjam Glessmer" userId="87588735-e361-4b1f-914a-bb64be2f2f8b" providerId="ADAL" clId="{F72DAA59-C4A4-EB4F-B0DD-5476EEEAB291}" dt="2023-10-11T06:58:40.594" v="155" actId="20577"/>
        <pc:sldMkLst>
          <pc:docMk/>
          <pc:sldMk cId="3636201260" sldId="1209"/>
        </pc:sldMkLst>
      </pc:sldChg>
      <pc:sldChg chg="add modTransition">
        <pc:chgData name="Mirjam Glessmer" userId="87588735-e361-4b1f-914a-bb64be2f2f8b" providerId="ADAL" clId="{F72DAA59-C4A4-EB4F-B0DD-5476EEEAB291}" dt="2023-10-11T07:00:24.589" v="163"/>
        <pc:sldMkLst>
          <pc:docMk/>
          <pc:sldMk cId="3195237960" sldId="1210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8E1D-4B44-E598-FC3E-5725BF3CCE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CF21B-1B5C-63C8-5DD3-5D02C26D0E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EB78A-0CED-6C3B-44FA-4ED2ECAF8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123E06-4A4A-78B8-AE3D-95491FF97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BE21F-17A6-1724-30C5-A0BC0B6B0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17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24B5C-FD1A-040B-C4ED-648E70C55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B1FD24-EBB4-9355-6591-BAB6DE30E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3C8614-8A7F-0E90-6F17-3AF5B8D71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5B1F1-3100-E957-AD19-A45D54540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4F8A6-137E-82C9-8FB6-A6C97C519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00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9B7935-C929-11C6-A219-7668A880F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6BBBD-AE5E-5709-77D3-EB1A01BA0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92DFB-47C5-1B2A-B5DB-3A1CD207E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4830FD-426F-FD74-0FDD-3582050FF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A88B6-DBC6-2EB1-AC5F-58EE3A26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57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34CE5F-6EAC-C4DF-B020-39554506C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422923-1A90-FF24-5F49-087FC0066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225205-5380-DFE2-222A-983FDC5EB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8F781-C863-47B5-23CB-7CF38B4E7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28F38-953B-3CD0-3663-9642CE9D8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814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5FD4C-44C3-BEE5-F155-5E8A44877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657F06-D4E3-6B20-DAF7-3243EF1305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4E9D2-29F1-2F05-EC46-8F821D3003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A52A4-AEBE-F918-30CD-F5B127F43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19A789-2B9D-2FF6-C6A0-C90559BFE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72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A323CC-FCBE-6FE9-B7AE-C8A5CD3B1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68EA8A-5347-10DD-DF63-3C3394B9F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E694CF-09C0-34BA-8076-12D27447F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720D7-1C73-8369-13E8-4965F23D6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EA0AE-2448-31A7-A81E-6DAFE52B1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EA786F-624D-CEB0-C640-2F757913A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01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45DD22-C9CA-C528-2C4B-2B1AF260F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9611C-01EC-B029-1C9A-989B76AEDC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36FF4-098B-5D00-38C8-49E7DE801D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57914E-542B-D093-2CFC-A2047404F8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7E2750-EB4A-4B7E-CD22-F7F95DD067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1DB1A1-3951-60B8-5CAB-221431313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E8735A-E245-75A8-47FF-B9018E650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36AE3B-2846-9770-8621-69459BECC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01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C4DA0-1E9F-CED0-12C4-E18DDAC07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FDEFFE-74A9-A103-AA0B-DFF703ED8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24179F-32F9-D019-2E8E-7322C6EA8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943FA8-E75E-3573-650C-2A4C33152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4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105AEA-0C03-2AAD-CB9C-ADDCC9D5E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A1DAC9-8DF3-6FAF-1475-8F985D7E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8BE476-ED3D-CDEE-C69F-520D0007A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94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8A8F0-1C11-0A7D-4EE7-17328F873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7935C8-8198-5EFA-AF58-9082D3978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200A36-E8FC-773D-7900-334ED1AAF0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470A0-A0D3-BFFD-FC95-26C659E4C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BD5C2-DBE4-EDD2-A0CA-DCDB3DB68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AEF5C-EF66-E8F6-8AEA-215065AE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20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8A2E5-68E0-9875-60C4-537AEFBF7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5FEBA6-2C6C-1E6F-4C4E-CC89E0A736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4331B1-0B72-75B7-0361-0832A528CE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BA372E-F5A9-F21B-CF48-3D8697296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A141E0-1AB5-3205-AF72-8BBEC61F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4D1152-5512-0021-3338-84564E5AB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781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7E5096-7B0B-42CC-11A7-71BC62A3B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41BE6-975B-1FED-190E-14F6DA3383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2EB48-F737-FD03-22C6-39C1DC9D2F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9E2919-6444-6144-9F2F-BA1B7ADD4C1A}" type="datetimeFigureOut">
              <a:rPr lang="en-US" smtClean="0"/>
              <a:t>3/11/25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F91A0-4F55-0D6B-BDE5-74BDDBC812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B02B0-C5EA-C69A-71B1-413B14F506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80D91-3D7B-E14F-84E7-160E5216BA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41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3CEAF-260D-ECBB-F21D-B2CE67A30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jigsaw method to prepare topics in home groups and then present to others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86E94-7791-A32F-2D31-FF79D201E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E.g. microteaching, project presentations</a:t>
            </a:r>
          </a:p>
          <a:p>
            <a:r>
              <a:rPr lang="en-US" b="1" dirty="0"/>
              <a:t>Oh no, someone is missing at table 2!</a:t>
            </a:r>
          </a:p>
        </p:txBody>
      </p:sp>
    </p:spTree>
    <p:extLst>
      <p:ext uri="{BB962C8B-B14F-4D97-AF65-F5344CB8AC3E}">
        <p14:creationId xmlns:p14="http://schemas.microsoft.com/office/powerpoint/2010/main" val="615060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8C7BF31-E86E-D8C5-947B-1DE07AB8484B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E80086A-7B5F-B1A8-201A-A78416D4EBDB}"/>
              </a:ext>
            </a:extLst>
          </p:cNvPr>
          <p:cNvSpPr/>
          <p:nvPr/>
        </p:nvSpPr>
        <p:spPr>
          <a:xfrm>
            <a:off x="2515847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8E9111-23F8-7FAF-458F-3C76DA828F7D}"/>
              </a:ext>
            </a:extLst>
          </p:cNvPr>
          <p:cNvSpPr/>
          <p:nvPr/>
        </p:nvSpPr>
        <p:spPr>
          <a:xfrm>
            <a:off x="1018080" y="443708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D3513-0150-C01E-12B0-FB6204AE0699}"/>
              </a:ext>
            </a:extLst>
          </p:cNvPr>
          <p:cNvSpPr/>
          <p:nvPr/>
        </p:nvSpPr>
        <p:spPr>
          <a:xfrm>
            <a:off x="1863775" y="3887443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72F035-25E3-515B-5B6D-C9ECB49B824A}"/>
              </a:ext>
            </a:extLst>
          </p:cNvPr>
          <p:cNvSpPr/>
          <p:nvPr/>
        </p:nvSpPr>
        <p:spPr>
          <a:xfrm>
            <a:off x="2709470" y="443708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9A7505-0D2E-44CD-EEFD-5C787E60CE43}"/>
              </a:ext>
            </a:extLst>
          </p:cNvPr>
          <p:cNvSpPr/>
          <p:nvPr/>
        </p:nvSpPr>
        <p:spPr>
          <a:xfrm>
            <a:off x="4870552" y="1683893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2547391-5008-856C-5583-9AD7EF20227C}"/>
              </a:ext>
            </a:extLst>
          </p:cNvPr>
          <p:cNvSpPr/>
          <p:nvPr/>
        </p:nvSpPr>
        <p:spPr>
          <a:xfrm>
            <a:off x="6325847" y="1683893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9D62EF-D678-0D09-5B91-8C30608C8502}"/>
              </a:ext>
            </a:extLst>
          </p:cNvPr>
          <p:cNvSpPr/>
          <p:nvPr/>
        </p:nvSpPr>
        <p:spPr>
          <a:xfrm>
            <a:off x="4828080" y="692042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92BAA7-0E55-F390-937C-F49CAA75BD1A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0E3A48-9397-F310-A0C1-EE5493BF9571}"/>
              </a:ext>
            </a:extLst>
          </p:cNvPr>
          <p:cNvSpPr/>
          <p:nvPr/>
        </p:nvSpPr>
        <p:spPr>
          <a:xfrm>
            <a:off x="6519470" y="692042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A37116-1D35-4D53-6E00-AAE46755E0B3}"/>
              </a:ext>
            </a:extLst>
          </p:cNvPr>
          <p:cNvSpPr/>
          <p:nvPr/>
        </p:nvSpPr>
        <p:spPr>
          <a:xfrm>
            <a:off x="1623306" y="2345950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CB6B8DAB-9AD5-680C-07B9-D24AEF2926F5}"/>
              </a:ext>
            </a:extLst>
          </p:cNvPr>
          <p:cNvSpPr/>
          <p:nvPr/>
        </p:nvSpPr>
        <p:spPr>
          <a:xfrm>
            <a:off x="3078601" y="2345950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2E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0153339-F982-7AE9-D55B-A4B62F653920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FE31A-68E0-E89D-10ED-8BE5FA25FF81}"/>
              </a:ext>
            </a:extLst>
          </p:cNvPr>
          <p:cNvSpPr/>
          <p:nvPr/>
        </p:nvSpPr>
        <p:spPr>
          <a:xfrm>
            <a:off x="2426529" y="804457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FA4F58-C71D-2DA2-0933-E2098F3A5150}"/>
              </a:ext>
            </a:extLst>
          </p:cNvPr>
          <p:cNvSpPr/>
          <p:nvPr/>
        </p:nvSpPr>
        <p:spPr>
          <a:xfrm>
            <a:off x="327222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C0921D-D614-D36E-0E8C-CC2D12743C3F}"/>
              </a:ext>
            </a:extLst>
          </p:cNvPr>
          <p:cNvSpPr/>
          <p:nvPr/>
        </p:nvSpPr>
        <p:spPr>
          <a:xfrm>
            <a:off x="8271454" y="2293491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CC72E1-D42D-B330-B572-C3A14127C7E9}"/>
              </a:ext>
            </a:extLst>
          </p:cNvPr>
          <p:cNvSpPr/>
          <p:nvPr/>
        </p:nvSpPr>
        <p:spPr>
          <a:xfrm>
            <a:off x="9726749" y="2293491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51B445-C32A-E57D-B4D8-978C1B562A61}"/>
              </a:ext>
            </a:extLst>
          </p:cNvPr>
          <p:cNvSpPr/>
          <p:nvPr/>
        </p:nvSpPr>
        <p:spPr>
          <a:xfrm>
            <a:off x="8228982" y="130164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40164C-BDAF-DB9E-2EBE-9A7236A856F8}"/>
              </a:ext>
            </a:extLst>
          </p:cNvPr>
          <p:cNvSpPr/>
          <p:nvPr/>
        </p:nvSpPr>
        <p:spPr>
          <a:xfrm>
            <a:off x="9074677" y="75199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4E67427-63A6-3D18-5D21-A2A6F7DD2A4F}"/>
              </a:ext>
            </a:extLst>
          </p:cNvPr>
          <p:cNvSpPr/>
          <p:nvPr/>
        </p:nvSpPr>
        <p:spPr>
          <a:xfrm>
            <a:off x="9920372" y="130164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AAE86A-451D-F3F0-9ED9-27BA0214042B}"/>
              </a:ext>
            </a:extLst>
          </p:cNvPr>
          <p:cNvSpPr/>
          <p:nvPr/>
        </p:nvSpPr>
        <p:spPr>
          <a:xfrm>
            <a:off x="8962250" y="5321503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72DA15-F4EC-C990-20D5-1E6C5A5B18C1}"/>
              </a:ext>
            </a:extLst>
          </p:cNvPr>
          <p:cNvSpPr/>
          <p:nvPr/>
        </p:nvSpPr>
        <p:spPr>
          <a:xfrm>
            <a:off x="10417545" y="5321503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F91DA60-459A-84DD-D972-1072C7291926}"/>
              </a:ext>
            </a:extLst>
          </p:cNvPr>
          <p:cNvSpPr/>
          <p:nvPr/>
        </p:nvSpPr>
        <p:spPr>
          <a:xfrm>
            <a:off x="8919778" y="4329652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3175A1-EF7E-C7F4-825E-CABF23542AB0}"/>
              </a:ext>
            </a:extLst>
          </p:cNvPr>
          <p:cNvSpPr/>
          <p:nvPr/>
        </p:nvSpPr>
        <p:spPr>
          <a:xfrm>
            <a:off x="9765473" y="3780010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BB2B260-8E56-CE6A-C89D-544AA56EFD9B}"/>
              </a:ext>
            </a:extLst>
          </p:cNvPr>
          <p:cNvSpPr/>
          <p:nvPr/>
        </p:nvSpPr>
        <p:spPr>
          <a:xfrm>
            <a:off x="10611168" y="4329652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95ED0CC-0A86-AAD2-781C-FA684B28D2CE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F1BFD0D-3367-13D9-AD00-65C76C25A58A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504B9DA-CB94-2959-9CB9-492C93794E53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6406171-C35D-7BDD-6EBC-B11EA92BCEA2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3590AAD-376B-FB2F-8962-AFE9FC70C42C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</p:spTree>
    <p:extLst>
      <p:ext uri="{BB962C8B-B14F-4D97-AF65-F5344CB8AC3E}">
        <p14:creationId xmlns:p14="http://schemas.microsoft.com/office/powerpoint/2010/main" val="3570129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8C7BF31-E86E-D8C5-947B-1DE07AB8484B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E80086A-7B5F-B1A8-201A-A78416D4EBDB}"/>
              </a:ext>
            </a:extLst>
          </p:cNvPr>
          <p:cNvSpPr/>
          <p:nvPr/>
        </p:nvSpPr>
        <p:spPr>
          <a:xfrm>
            <a:off x="2515847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8E9111-23F8-7FAF-458F-3C76DA828F7D}"/>
              </a:ext>
            </a:extLst>
          </p:cNvPr>
          <p:cNvSpPr/>
          <p:nvPr/>
        </p:nvSpPr>
        <p:spPr>
          <a:xfrm>
            <a:off x="1018080" y="443708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D3513-0150-C01E-12B0-FB6204AE0699}"/>
              </a:ext>
            </a:extLst>
          </p:cNvPr>
          <p:cNvSpPr/>
          <p:nvPr/>
        </p:nvSpPr>
        <p:spPr>
          <a:xfrm>
            <a:off x="1863775" y="3887443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72F035-25E3-515B-5B6D-C9ECB49B824A}"/>
              </a:ext>
            </a:extLst>
          </p:cNvPr>
          <p:cNvSpPr/>
          <p:nvPr/>
        </p:nvSpPr>
        <p:spPr>
          <a:xfrm>
            <a:off x="2709470" y="443708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9A7505-0D2E-44CD-EEFD-5C787E60CE43}"/>
              </a:ext>
            </a:extLst>
          </p:cNvPr>
          <p:cNvSpPr/>
          <p:nvPr/>
        </p:nvSpPr>
        <p:spPr>
          <a:xfrm>
            <a:off x="4870552" y="1683893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2547391-5008-856C-5583-9AD7EF20227C}"/>
              </a:ext>
            </a:extLst>
          </p:cNvPr>
          <p:cNvSpPr/>
          <p:nvPr/>
        </p:nvSpPr>
        <p:spPr>
          <a:xfrm>
            <a:off x="6325847" y="1683893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9D62EF-D678-0D09-5B91-8C30608C8502}"/>
              </a:ext>
            </a:extLst>
          </p:cNvPr>
          <p:cNvSpPr/>
          <p:nvPr/>
        </p:nvSpPr>
        <p:spPr>
          <a:xfrm>
            <a:off x="4828080" y="692042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92BAA7-0E55-F390-937C-F49CAA75BD1A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0E3A48-9397-F310-A0C1-EE5493BF9571}"/>
              </a:ext>
            </a:extLst>
          </p:cNvPr>
          <p:cNvSpPr/>
          <p:nvPr/>
        </p:nvSpPr>
        <p:spPr>
          <a:xfrm>
            <a:off x="6519470" y="692042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A37116-1D35-4D53-6E00-AAE46755E0B3}"/>
              </a:ext>
            </a:extLst>
          </p:cNvPr>
          <p:cNvSpPr/>
          <p:nvPr/>
        </p:nvSpPr>
        <p:spPr>
          <a:xfrm>
            <a:off x="1623306" y="2345950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0153339-F982-7AE9-D55B-A4B62F653920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FE31A-68E0-E89D-10ED-8BE5FA25FF81}"/>
              </a:ext>
            </a:extLst>
          </p:cNvPr>
          <p:cNvSpPr/>
          <p:nvPr/>
        </p:nvSpPr>
        <p:spPr>
          <a:xfrm>
            <a:off x="2426529" y="804457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FA4F58-C71D-2DA2-0933-E2098F3A5150}"/>
              </a:ext>
            </a:extLst>
          </p:cNvPr>
          <p:cNvSpPr/>
          <p:nvPr/>
        </p:nvSpPr>
        <p:spPr>
          <a:xfrm>
            <a:off x="327222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C0921D-D614-D36E-0E8C-CC2D12743C3F}"/>
              </a:ext>
            </a:extLst>
          </p:cNvPr>
          <p:cNvSpPr/>
          <p:nvPr/>
        </p:nvSpPr>
        <p:spPr>
          <a:xfrm>
            <a:off x="8271454" y="2293491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CC72E1-D42D-B330-B572-C3A14127C7E9}"/>
              </a:ext>
            </a:extLst>
          </p:cNvPr>
          <p:cNvSpPr/>
          <p:nvPr/>
        </p:nvSpPr>
        <p:spPr>
          <a:xfrm>
            <a:off x="9726749" y="2293491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51B445-C32A-E57D-B4D8-978C1B562A61}"/>
              </a:ext>
            </a:extLst>
          </p:cNvPr>
          <p:cNvSpPr/>
          <p:nvPr/>
        </p:nvSpPr>
        <p:spPr>
          <a:xfrm>
            <a:off x="8228982" y="130164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40164C-BDAF-DB9E-2EBE-9A7236A856F8}"/>
              </a:ext>
            </a:extLst>
          </p:cNvPr>
          <p:cNvSpPr/>
          <p:nvPr/>
        </p:nvSpPr>
        <p:spPr>
          <a:xfrm>
            <a:off x="9074677" y="75199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4E67427-63A6-3D18-5D21-A2A6F7DD2A4F}"/>
              </a:ext>
            </a:extLst>
          </p:cNvPr>
          <p:cNvSpPr/>
          <p:nvPr/>
        </p:nvSpPr>
        <p:spPr>
          <a:xfrm>
            <a:off x="9920372" y="130164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AAE86A-451D-F3F0-9ED9-27BA0214042B}"/>
              </a:ext>
            </a:extLst>
          </p:cNvPr>
          <p:cNvSpPr/>
          <p:nvPr/>
        </p:nvSpPr>
        <p:spPr>
          <a:xfrm>
            <a:off x="8962250" y="5321503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72DA15-F4EC-C990-20D5-1E6C5A5B18C1}"/>
              </a:ext>
            </a:extLst>
          </p:cNvPr>
          <p:cNvSpPr/>
          <p:nvPr/>
        </p:nvSpPr>
        <p:spPr>
          <a:xfrm>
            <a:off x="10417545" y="5321503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F91DA60-459A-84DD-D972-1072C7291926}"/>
              </a:ext>
            </a:extLst>
          </p:cNvPr>
          <p:cNvSpPr/>
          <p:nvPr/>
        </p:nvSpPr>
        <p:spPr>
          <a:xfrm>
            <a:off x="8919778" y="4329652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3175A1-EF7E-C7F4-825E-CABF23542AB0}"/>
              </a:ext>
            </a:extLst>
          </p:cNvPr>
          <p:cNvSpPr/>
          <p:nvPr/>
        </p:nvSpPr>
        <p:spPr>
          <a:xfrm>
            <a:off x="9765473" y="3780010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BB2B260-8E56-CE6A-C89D-544AA56EFD9B}"/>
              </a:ext>
            </a:extLst>
          </p:cNvPr>
          <p:cNvSpPr/>
          <p:nvPr/>
        </p:nvSpPr>
        <p:spPr>
          <a:xfrm>
            <a:off x="10611168" y="4329652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330EAD9-8A67-FC45-90B8-0E3A35A9B2D0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496F40A-2ED5-9955-D6A9-5D4F428DEDCC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28F916C-0097-6EBC-D618-12E32A697A7F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A4EF09D-D1D9-DB77-B40D-9E64E9401551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C67751B-F24C-8EF1-EAED-AA408179F69C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</p:spTree>
    <p:extLst>
      <p:ext uri="{BB962C8B-B14F-4D97-AF65-F5344CB8AC3E}">
        <p14:creationId xmlns:p14="http://schemas.microsoft.com/office/powerpoint/2010/main" val="3486819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8C7BF31-E86E-D8C5-947B-1DE07AB8484B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E80086A-7B5F-B1A8-201A-A78416D4EBDB}"/>
              </a:ext>
            </a:extLst>
          </p:cNvPr>
          <p:cNvSpPr/>
          <p:nvPr/>
        </p:nvSpPr>
        <p:spPr>
          <a:xfrm>
            <a:off x="8807377" y="530773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8E9111-23F8-7FAF-458F-3C76DA828F7D}"/>
              </a:ext>
            </a:extLst>
          </p:cNvPr>
          <p:cNvSpPr/>
          <p:nvPr/>
        </p:nvSpPr>
        <p:spPr>
          <a:xfrm>
            <a:off x="1377436" y="2345949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D3513-0150-C01E-12B0-FB6204AE0699}"/>
              </a:ext>
            </a:extLst>
          </p:cNvPr>
          <p:cNvSpPr/>
          <p:nvPr/>
        </p:nvSpPr>
        <p:spPr>
          <a:xfrm>
            <a:off x="5028881" y="179132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72F035-25E3-515B-5B6D-C9ECB49B824A}"/>
              </a:ext>
            </a:extLst>
          </p:cNvPr>
          <p:cNvSpPr/>
          <p:nvPr/>
        </p:nvSpPr>
        <p:spPr>
          <a:xfrm>
            <a:off x="8381827" y="229349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9A7505-0D2E-44CD-EEFD-5C787E60CE43}"/>
              </a:ext>
            </a:extLst>
          </p:cNvPr>
          <p:cNvSpPr/>
          <p:nvPr/>
        </p:nvSpPr>
        <p:spPr>
          <a:xfrm>
            <a:off x="1945593" y="388743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2547391-5008-856C-5583-9AD7EF20227C}"/>
              </a:ext>
            </a:extLst>
          </p:cNvPr>
          <p:cNvSpPr/>
          <p:nvPr/>
        </p:nvSpPr>
        <p:spPr>
          <a:xfrm>
            <a:off x="9368983" y="388743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9D62EF-D678-0D09-5B91-8C30608C8502}"/>
              </a:ext>
            </a:extLst>
          </p:cNvPr>
          <p:cNvSpPr/>
          <p:nvPr/>
        </p:nvSpPr>
        <p:spPr>
          <a:xfrm>
            <a:off x="2373593" y="58460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92BAA7-0E55-F390-937C-F49CAA75BD1A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0E3A48-9397-F310-A0C1-EE5493BF9571}"/>
              </a:ext>
            </a:extLst>
          </p:cNvPr>
          <p:cNvSpPr/>
          <p:nvPr/>
        </p:nvSpPr>
        <p:spPr>
          <a:xfrm>
            <a:off x="8910717" y="66544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A37116-1D35-4D53-6E00-AAE46755E0B3}"/>
              </a:ext>
            </a:extLst>
          </p:cNvPr>
          <p:cNvSpPr/>
          <p:nvPr/>
        </p:nvSpPr>
        <p:spPr>
          <a:xfrm>
            <a:off x="1056804" y="4437083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0153339-F982-7AE9-D55B-A4B62F653920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FE31A-68E0-E89D-10ED-8BE5FA25FF81}"/>
              </a:ext>
            </a:extLst>
          </p:cNvPr>
          <p:cNvSpPr/>
          <p:nvPr/>
        </p:nvSpPr>
        <p:spPr>
          <a:xfrm>
            <a:off x="4722208" y="799474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FA4F58-C71D-2DA2-0933-E2098F3A5150}"/>
              </a:ext>
            </a:extLst>
          </p:cNvPr>
          <p:cNvSpPr/>
          <p:nvPr/>
        </p:nvSpPr>
        <p:spPr>
          <a:xfrm>
            <a:off x="7931443" y="1349115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C0921D-D614-D36E-0E8C-CC2D12743C3F}"/>
              </a:ext>
            </a:extLst>
          </p:cNvPr>
          <p:cNvSpPr/>
          <p:nvPr/>
        </p:nvSpPr>
        <p:spPr>
          <a:xfrm>
            <a:off x="2863961" y="4437082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CC72E1-D42D-B330-B572-C3A14127C7E9}"/>
              </a:ext>
            </a:extLst>
          </p:cNvPr>
          <p:cNvSpPr/>
          <p:nvPr/>
        </p:nvSpPr>
        <p:spPr>
          <a:xfrm>
            <a:off x="10323277" y="4463313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51B445-C32A-E57D-B4D8-978C1B562A61}"/>
              </a:ext>
            </a:extLst>
          </p:cNvPr>
          <p:cNvSpPr/>
          <p:nvPr/>
        </p:nvSpPr>
        <p:spPr>
          <a:xfrm>
            <a:off x="3151521" y="146153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40164C-BDAF-DB9E-2EBE-9A7236A856F8}"/>
              </a:ext>
            </a:extLst>
          </p:cNvPr>
          <p:cNvSpPr/>
          <p:nvPr/>
        </p:nvSpPr>
        <p:spPr>
          <a:xfrm>
            <a:off x="6534395" y="70726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4E67427-63A6-3D18-5D21-A2A6F7DD2A4F}"/>
              </a:ext>
            </a:extLst>
          </p:cNvPr>
          <p:cNvSpPr/>
          <p:nvPr/>
        </p:nvSpPr>
        <p:spPr>
          <a:xfrm>
            <a:off x="9818407" y="1235767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AAE86A-451D-F3F0-9ED9-27BA0214042B}"/>
              </a:ext>
            </a:extLst>
          </p:cNvPr>
          <p:cNvSpPr/>
          <p:nvPr/>
        </p:nvSpPr>
        <p:spPr>
          <a:xfrm>
            <a:off x="2857184" y="55039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72DA15-F4EC-C990-20D5-1E6C5A5B18C1}"/>
              </a:ext>
            </a:extLst>
          </p:cNvPr>
          <p:cNvSpPr/>
          <p:nvPr/>
        </p:nvSpPr>
        <p:spPr>
          <a:xfrm>
            <a:off x="10253402" y="53215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F91DA60-459A-84DD-D972-1072C7291926}"/>
              </a:ext>
            </a:extLst>
          </p:cNvPr>
          <p:cNvSpPr/>
          <p:nvPr/>
        </p:nvSpPr>
        <p:spPr>
          <a:xfrm>
            <a:off x="3268282" y="2507096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3175A1-EF7E-C7F4-825E-CABF23542AB0}"/>
              </a:ext>
            </a:extLst>
          </p:cNvPr>
          <p:cNvSpPr/>
          <p:nvPr/>
        </p:nvSpPr>
        <p:spPr>
          <a:xfrm>
            <a:off x="6338850" y="1824759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BB2B260-8E56-CE6A-C89D-544AA56EFD9B}"/>
              </a:ext>
            </a:extLst>
          </p:cNvPr>
          <p:cNvSpPr/>
          <p:nvPr/>
        </p:nvSpPr>
        <p:spPr>
          <a:xfrm>
            <a:off x="9691796" y="229349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70F074-3F4D-8629-1E6A-3C0841DC026E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62F9E95-3895-303C-47EC-67699926ADCE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44240D-66B6-8FC4-1D97-EC7BBEDB5C84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D44AA3B-6C35-BF9A-1D8B-022AAA0A7EAE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4CEFF81-48EF-C442-E897-9F69ADBDC2D5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</p:spTree>
    <p:extLst>
      <p:ext uri="{BB962C8B-B14F-4D97-AF65-F5344CB8AC3E}">
        <p14:creationId xmlns:p14="http://schemas.microsoft.com/office/powerpoint/2010/main" val="2838033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8C7BF31-E86E-D8C5-947B-1DE07AB8484B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E80086A-7B5F-B1A8-201A-A78416D4EBDB}"/>
              </a:ext>
            </a:extLst>
          </p:cNvPr>
          <p:cNvSpPr/>
          <p:nvPr/>
        </p:nvSpPr>
        <p:spPr>
          <a:xfrm>
            <a:off x="8807377" y="530773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8E9111-23F8-7FAF-458F-3C76DA828F7D}"/>
              </a:ext>
            </a:extLst>
          </p:cNvPr>
          <p:cNvSpPr/>
          <p:nvPr/>
        </p:nvSpPr>
        <p:spPr>
          <a:xfrm>
            <a:off x="1377436" y="2345949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D3513-0150-C01E-12B0-FB6204AE0699}"/>
              </a:ext>
            </a:extLst>
          </p:cNvPr>
          <p:cNvSpPr/>
          <p:nvPr/>
        </p:nvSpPr>
        <p:spPr>
          <a:xfrm>
            <a:off x="5028881" y="179132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72F035-25E3-515B-5B6D-C9ECB49B824A}"/>
              </a:ext>
            </a:extLst>
          </p:cNvPr>
          <p:cNvSpPr/>
          <p:nvPr/>
        </p:nvSpPr>
        <p:spPr>
          <a:xfrm>
            <a:off x="8381827" y="229349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9A7505-0D2E-44CD-EEFD-5C787E60CE43}"/>
              </a:ext>
            </a:extLst>
          </p:cNvPr>
          <p:cNvSpPr/>
          <p:nvPr/>
        </p:nvSpPr>
        <p:spPr>
          <a:xfrm>
            <a:off x="1945593" y="388743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2547391-5008-856C-5583-9AD7EF20227C}"/>
              </a:ext>
            </a:extLst>
          </p:cNvPr>
          <p:cNvSpPr/>
          <p:nvPr/>
        </p:nvSpPr>
        <p:spPr>
          <a:xfrm>
            <a:off x="9368983" y="388743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9D62EF-D678-0D09-5B91-8C30608C8502}"/>
              </a:ext>
            </a:extLst>
          </p:cNvPr>
          <p:cNvSpPr/>
          <p:nvPr/>
        </p:nvSpPr>
        <p:spPr>
          <a:xfrm>
            <a:off x="2373593" y="58460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92BAA7-0E55-F390-937C-F49CAA75BD1A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0E3A48-9397-F310-A0C1-EE5493BF9571}"/>
              </a:ext>
            </a:extLst>
          </p:cNvPr>
          <p:cNvSpPr/>
          <p:nvPr/>
        </p:nvSpPr>
        <p:spPr>
          <a:xfrm>
            <a:off x="8910717" y="66544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A37116-1D35-4D53-6E00-AAE46755E0B3}"/>
              </a:ext>
            </a:extLst>
          </p:cNvPr>
          <p:cNvSpPr/>
          <p:nvPr/>
        </p:nvSpPr>
        <p:spPr>
          <a:xfrm>
            <a:off x="1056804" y="4437083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0153339-F982-7AE9-D55B-A4B62F653920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FE31A-68E0-E89D-10ED-8BE5FA25FF81}"/>
              </a:ext>
            </a:extLst>
          </p:cNvPr>
          <p:cNvSpPr/>
          <p:nvPr/>
        </p:nvSpPr>
        <p:spPr>
          <a:xfrm>
            <a:off x="4722208" y="799474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FA4F58-C71D-2DA2-0933-E2098F3A5150}"/>
              </a:ext>
            </a:extLst>
          </p:cNvPr>
          <p:cNvSpPr/>
          <p:nvPr/>
        </p:nvSpPr>
        <p:spPr>
          <a:xfrm>
            <a:off x="7931443" y="1349115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C0921D-D614-D36E-0E8C-CC2D12743C3F}"/>
              </a:ext>
            </a:extLst>
          </p:cNvPr>
          <p:cNvSpPr/>
          <p:nvPr/>
        </p:nvSpPr>
        <p:spPr>
          <a:xfrm>
            <a:off x="2863961" y="4437082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CC72E1-D42D-B330-B572-C3A14127C7E9}"/>
              </a:ext>
            </a:extLst>
          </p:cNvPr>
          <p:cNvSpPr/>
          <p:nvPr/>
        </p:nvSpPr>
        <p:spPr>
          <a:xfrm>
            <a:off x="10323277" y="4463313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51B445-C32A-E57D-B4D8-978C1B562A61}"/>
              </a:ext>
            </a:extLst>
          </p:cNvPr>
          <p:cNvSpPr/>
          <p:nvPr/>
        </p:nvSpPr>
        <p:spPr>
          <a:xfrm>
            <a:off x="3151521" y="146153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40164C-BDAF-DB9E-2EBE-9A7236A856F8}"/>
              </a:ext>
            </a:extLst>
          </p:cNvPr>
          <p:cNvSpPr/>
          <p:nvPr/>
        </p:nvSpPr>
        <p:spPr>
          <a:xfrm>
            <a:off x="6534395" y="70726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4E67427-63A6-3D18-5D21-A2A6F7DD2A4F}"/>
              </a:ext>
            </a:extLst>
          </p:cNvPr>
          <p:cNvSpPr/>
          <p:nvPr/>
        </p:nvSpPr>
        <p:spPr>
          <a:xfrm>
            <a:off x="9818407" y="1235767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AAE86A-451D-F3F0-9ED9-27BA0214042B}"/>
              </a:ext>
            </a:extLst>
          </p:cNvPr>
          <p:cNvSpPr/>
          <p:nvPr/>
        </p:nvSpPr>
        <p:spPr>
          <a:xfrm>
            <a:off x="2857184" y="55039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72DA15-F4EC-C990-20D5-1E6C5A5B18C1}"/>
              </a:ext>
            </a:extLst>
          </p:cNvPr>
          <p:cNvSpPr/>
          <p:nvPr/>
        </p:nvSpPr>
        <p:spPr>
          <a:xfrm>
            <a:off x="10253402" y="53215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F91DA60-459A-84DD-D972-1072C7291926}"/>
              </a:ext>
            </a:extLst>
          </p:cNvPr>
          <p:cNvSpPr/>
          <p:nvPr/>
        </p:nvSpPr>
        <p:spPr>
          <a:xfrm>
            <a:off x="3268282" y="2507096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3175A1-EF7E-C7F4-825E-CABF23542AB0}"/>
              </a:ext>
            </a:extLst>
          </p:cNvPr>
          <p:cNvSpPr/>
          <p:nvPr/>
        </p:nvSpPr>
        <p:spPr>
          <a:xfrm>
            <a:off x="6338850" y="1824759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BB2B260-8E56-CE6A-C89D-544AA56EFD9B}"/>
              </a:ext>
            </a:extLst>
          </p:cNvPr>
          <p:cNvSpPr/>
          <p:nvPr/>
        </p:nvSpPr>
        <p:spPr>
          <a:xfrm>
            <a:off x="9691796" y="229349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70F074-3F4D-8629-1E6A-3C0841DC026E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62F9E95-3895-303C-47EC-67699926ADCE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44240D-66B6-8FC4-1D97-EC7BBEDB5C84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D44AA3B-6C35-BF9A-1D8B-022AAA0A7EAE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4CEFF81-48EF-C442-E897-9F69ADBDC2D5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9BE1FA2-228C-616C-3B5F-46661D5E05D3}"/>
              </a:ext>
            </a:extLst>
          </p:cNvPr>
          <p:cNvSpPr txBox="1"/>
          <p:nvPr/>
        </p:nvSpPr>
        <p:spPr>
          <a:xfrm>
            <a:off x="4415770" y="3997591"/>
            <a:ext cx="38801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 all tables, group 1 presents, everybody else gives feedback.</a:t>
            </a:r>
          </a:p>
          <a:p>
            <a:r>
              <a:rPr lang="en-US" b="1" dirty="0"/>
              <a:t>Then…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479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8C7BF31-E86E-D8C5-947B-1DE07AB8484B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E80086A-7B5F-B1A8-201A-A78416D4EBDB}"/>
              </a:ext>
            </a:extLst>
          </p:cNvPr>
          <p:cNvSpPr/>
          <p:nvPr/>
        </p:nvSpPr>
        <p:spPr>
          <a:xfrm>
            <a:off x="8807377" y="530773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8E9111-23F8-7FAF-458F-3C76DA828F7D}"/>
              </a:ext>
            </a:extLst>
          </p:cNvPr>
          <p:cNvSpPr/>
          <p:nvPr/>
        </p:nvSpPr>
        <p:spPr>
          <a:xfrm>
            <a:off x="1377436" y="2345949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D3513-0150-C01E-12B0-FB6204AE0699}"/>
              </a:ext>
            </a:extLst>
          </p:cNvPr>
          <p:cNvSpPr/>
          <p:nvPr/>
        </p:nvSpPr>
        <p:spPr>
          <a:xfrm>
            <a:off x="5028881" y="179132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72F035-25E3-515B-5B6D-C9ECB49B824A}"/>
              </a:ext>
            </a:extLst>
          </p:cNvPr>
          <p:cNvSpPr/>
          <p:nvPr/>
        </p:nvSpPr>
        <p:spPr>
          <a:xfrm>
            <a:off x="8381827" y="229349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9A7505-0D2E-44CD-EEFD-5C787E60CE43}"/>
              </a:ext>
            </a:extLst>
          </p:cNvPr>
          <p:cNvSpPr/>
          <p:nvPr/>
        </p:nvSpPr>
        <p:spPr>
          <a:xfrm>
            <a:off x="1945593" y="388743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2547391-5008-856C-5583-9AD7EF20227C}"/>
              </a:ext>
            </a:extLst>
          </p:cNvPr>
          <p:cNvSpPr/>
          <p:nvPr/>
        </p:nvSpPr>
        <p:spPr>
          <a:xfrm>
            <a:off x="9368983" y="388743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9D62EF-D678-0D09-5B91-8C30608C8502}"/>
              </a:ext>
            </a:extLst>
          </p:cNvPr>
          <p:cNvSpPr/>
          <p:nvPr/>
        </p:nvSpPr>
        <p:spPr>
          <a:xfrm>
            <a:off x="2373593" y="58460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92BAA7-0E55-F390-937C-F49CAA75BD1A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0E3A48-9397-F310-A0C1-EE5493BF9571}"/>
              </a:ext>
            </a:extLst>
          </p:cNvPr>
          <p:cNvSpPr/>
          <p:nvPr/>
        </p:nvSpPr>
        <p:spPr>
          <a:xfrm>
            <a:off x="8910717" y="66544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A37116-1D35-4D53-6E00-AAE46755E0B3}"/>
              </a:ext>
            </a:extLst>
          </p:cNvPr>
          <p:cNvSpPr/>
          <p:nvPr/>
        </p:nvSpPr>
        <p:spPr>
          <a:xfrm>
            <a:off x="1056804" y="4437083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0153339-F982-7AE9-D55B-A4B62F653920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FE31A-68E0-E89D-10ED-8BE5FA25FF81}"/>
              </a:ext>
            </a:extLst>
          </p:cNvPr>
          <p:cNvSpPr/>
          <p:nvPr/>
        </p:nvSpPr>
        <p:spPr>
          <a:xfrm>
            <a:off x="4722208" y="799474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FA4F58-C71D-2DA2-0933-E2098F3A5150}"/>
              </a:ext>
            </a:extLst>
          </p:cNvPr>
          <p:cNvSpPr/>
          <p:nvPr/>
        </p:nvSpPr>
        <p:spPr>
          <a:xfrm>
            <a:off x="7931443" y="1349115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C0921D-D614-D36E-0E8C-CC2D12743C3F}"/>
              </a:ext>
            </a:extLst>
          </p:cNvPr>
          <p:cNvSpPr/>
          <p:nvPr/>
        </p:nvSpPr>
        <p:spPr>
          <a:xfrm>
            <a:off x="2863961" y="4437082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CC72E1-D42D-B330-B572-C3A14127C7E9}"/>
              </a:ext>
            </a:extLst>
          </p:cNvPr>
          <p:cNvSpPr/>
          <p:nvPr/>
        </p:nvSpPr>
        <p:spPr>
          <a:xfrm>
            <a:off x="10323277" y="4463313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51B445-C32A-E57D-B4D8-978C1B562A61}"/>
              </a:ext>
            </a:extLst>
          </p:cNvPr>
          <p:cNvSpPr/>
          <p:nvPr/>
        </p:nvSpPr>
        <p:spPr>
          <a:xfrm>
            <a:off x="3151521" y="146153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40164C-BDAF-DB9E-2EBE-9A7236A856F8}"/>
              </a:ext>
            </a:extLst>
          </p:cNvPr>
          <p:cNvSpPr/>
          <p:nvPr/>
        </p:nvSpPr>
        <p:spPr>
          <a:xfrm>
            <a:off x="6534395" y="70726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4E67427-63A6-3D18-5D21-A2A6F7DD2A4F}"/>
              </a:ext>
            </a:extLst>
          </p:cNvPr>
          <p:cNvSpPr/>
          <p:nvPr/>
        </p:nvSpPr>
        <p:spPr>
          <a:xfrm>
            <a:off x="9818407" y="1235767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AAE86A-451D-F3F0-9ED9-27BA0214042B}"/>
              </a:ext>
            </a:extLst>
          </p:cNvPr>
          <p:cNvSpPr/>
          <p:nvPr/>
        </p:nvSpPr>
        <p:spPr>
          <a:xfrm>
            <a:off x="2857184" y="55039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72DA15-F4EC-C990-20D5-1E6C5A5B18C1}"/>
              </a:ext>
            </a:extLst>
          </p:cNvPr>
          <p:cNvSpPr/>
          <p:nvPr/>
        </p:nvSpPr>
        <p:spPr>
          <a:xfrm>
            <a:off x="10253402" y="53215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F91DA60-459A-84DD-D972-1072C7291926}"/>
              </a:ext>
            </a:extLst>
          </p:cNvPr>
          <p:cNvSpPr/>
          <p:nvPr/>
        </p:nvSpPr>
        <p:spPr>
          <a:xfrm>
            <a:off x="3268282" y="2507096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3175A1-EF7E-C7F4-825E-CABF23542AB0}"/>
              </a:ext>
            </a:extLst>
          </p:cNvPr>
          <p:cNvSpPr/>
          <p:nvPr/>
        </p:nvSpPr>
        <p:spPr>
          <a:xfrm>
            <a:off x="6338850" y="1824759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BB2B260-8E56-CE6A-C89D-544AA56EFD9B}"/>
              </a:ext>
            </a:extLst>
          </p:cNvPr>
          <p:cNvSpPr/>
          <p:nvPr/>
        </p:nvSpPr>
        <p:spPr>
          <a:xfrm>
            <a:off x="9691796" y="229349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0DD549B-3D30-4320-DCFE-7E04F0D2CAF0}"/>
              </a:ext>
            </a:extLst>
          </p:cNvPr>
          <p:cNvCxnSpPr>
            <a:cxnSpLocks/>
          </p:cNvCxnSpPr>
          <p:nvPr/>
        </p:nvCxnSpPr>
        <p:spPr>
          <a:xfrm flipH="1" flipV="1">
            <a:off x="3748380" y="5428936"/>
            <a:ext cx="4887620" cy="2751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67D272E-0C13-6A88-6829-DABFBFB00105}"/>
              </a:ext>
            </a:extLst>
          </p:cNvPr>
          <p:cNvCxnSpPr>
            <a:cxnSpLocks/>
          </p:cNvCxnSpPr>
          <p:nvPr/>
        </p:nvCxnSpPr>
        <p:spPr>
          <a:xfrm flipH="1" flipV="1">
            <a:off x="6212114" y="2675744"/>
            <a:ext cx="3054132" cy="159145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B3B739B-BA8E-4539-896C-457DCC032E06}"/>
              </a:ext>
            </a:extLst>
          </p:cNvPr>
          <p:cNvCxnSpPr>
            <a:cxnSpLocks/>
          </p:cNvCxnSpPr>
          <p:nvPr/>
        </p:nvCxnSpPr>
        <p:spPr>
          <a:xfrm flipH="1" flipV="1">
            <a:off x="4426857" y="3177910"/>
            <a:ext cx="5704114" cy="2325991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0958B81-847C-0570-1677-FA8CC06E4FFC}"/>
              </a:ext>
            </a:extLst>
          </p:cNvPr>
          <p:cNvCxnSpPr>
            <a:cxnSpLocks/>
          </p:cNvCxnSpPr>
          <p:nvPr/>
        </p:nvCxnSpPr>
        <p:spPr>
          <a:xfrm flipH="1" flipV="1">
            <a:off x="9477829" y="2931886"/>
            <a:ext cx="1098386" cy="133531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9AA63450-2D8F-23CA-77CB-4D8B94B00223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F8ADFB5-804C-3DA4-F048-AE67A4A81FAE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0F65891-142E-3646-C32B-5A0922EA7887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44C428E-DF49-BB9C-DEA5-3DFF81E4A899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F22D2C6-38D8-66AB-BFEB-CA90CCF83910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A9B01EA-4EB2-139A-90A3-5DA762F3D1E5}"/>
              </a:ext>
            </a:extLst>
          </p:cNvPr>
          <p:cNvSpPr txBox="1"/>
          <p:nvPr/>
        </p:nvSpPr>
        <p:spPr>
          <a:xfrm>
            <a:off x="4722208" y="3391515"/>
            <a:ext cx="3424955" cy="2031325"/>
          </a:xfrm>
          <a:prstGeom prst="rect">
            <a:avLst/>
          </a:prstGeom>
          <a:solidFill>
            <a:srgbClr val="FFFFFF">
              <a:alpha val="49412"/>
            </a:srgbClr>
          </a:solidFill>
        </p:spPr>
        <p:txBody>
          <a:bodyPr wrap="square" rtlCol="0">
            <a:spAutoFit/>
          </a:bodyPr>
          <a:lstStyle/>
          <a:p>
            <a:r>
              <a:rPr lang="en-US" b="1"/>
              <a:t>For round 2, the table missing a member from group 2 spreads out to the other tables. </a:t>
            </a:r>
          </a:p>
          <a:p>
            <a:r>
              <a:rPr lang="en-US" b="1"/>
              <a:t>Group 2 presents, everybody else gives feedback. </a:t>
            </a:r>
          </a:p>
          <a:p>
            <a:r>
              <a:rPr lang="en-US" b="1"/>
              <a:t>Then, they move back to their original table, and then…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01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8C7BF31-E86E-D8C5-947B-1DE07AB8484B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E80086A-7B5F-B1A8-201A-A78416D4EBDB}"/>
              </a:ext>
            </a:extLst>
          </p:cNvPr>
          <p:cNvSpPr/>
          <p:nvPr/>
        </p:nvSpPr>
        <p:spPr>
          <a:xfrm>
            <a:off x="8807377" y="530773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8E9111-23F8-7FAF-458F-3C76DA828F7D}"/>
              </a:ext>
            </a:extLst>
          </p:cNvPr>
          <p:cNvSpPr/>
          <p:nvPr/>
        </p:nvSpPr>
        <p:spPr>
          <a:xfrm>
            <a:off x="1377436" y="2345949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D3513-0150-C01E-12B0-FB6204AE0699}"/>
              </a:ext>
            </a:extLst>
          </p:cNvPr>
          <p:cNvSpPr/>
          <p:nvPr/>
        </p:nvSpPr>
        <p:spPr>
          <a:xfrm>
            <a:off x="5028881" y="179132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E72F035-25E3-515B-5B6D-C9ECB49B824A}"/>
              </a:ext>
            </a:extLst>
          </p:cNvPr>
          <p:cNvSpPr/>
          <p:nvPr/>
        </p:nvSpPr>
        <p:spPr>
          <a:xfrm>
            <a:off x="8381827" y="2293491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49A7505-0D2E-44CD-EEFD-5C787E60CE43}"/>
              </a:ext>
            </a:extLst>
          </p:cNvPr>
          <p:cNvSpPr/>
          <p:nvPr/>
        </p:nvSpPr>
        <p:spPr>
          <a:xfrm>
            <a:off x="1945593" y="388743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2547391-5008-856C-5583-9AD7EF20227C}"/>
              </a:ext>
            </a:extLst>
          </p:cNvPr>
          <p:cNvSpPr/>
          <p:nvPr/>
        </p:nvSpPr>
        <p:spPr>
          <a:xfrm>
            <a:off x="9368983" y="388743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69D62EF-D678-0D09-5B91-8C30608C8502}"/>
              </a:ext>
            </a:extLst>
          </p:cNvPr>
          <p:cNvSpPr/>
          <p:nvPr/>
        </p:nvSpPr>
        <p:spPr>
          <a:xfrm>
            <a:off x="2373593" y="584609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992BAA7-0E55-F390-937C-F49CAA75BD1A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850E3A48-9397-F310-A0C1-EE5493BF9571}"/>
              </a:ext>
            </a:extLst>
          </p:cNvPr>
          <p:cNvSpPr/>
          <p:nvPr/>
        </p:nvSpPr>
        <p:spPr>
          <a:xfrm>
            <a:off x="8910717" y="665448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BA37116-1D35-4D53-6E00-AAE46755E0B3}"/>
              </a:ext>
            </a:extLst>
          </p:cNvPr>
          <p:cNvSpPr/>
          <p:nvPr/>
        </p:nvSpPr>
        <p:spPr>
          <a:xfrm>
            <a:off x="1056804" y="4437083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0153339-F982-7AE9-D55B-A4B62F653920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E1FE31A-68E0-E89D-10ED-8BE5FA25FF81}"/>
              </a:ext>
            </a:extLst>
          </p:cNvPr>
          <p:cNvSpPr/>
          <p:nvPr/>
        </p:nvSpPr>
        <p:spPr>
          <a:xfrm>
            <a:off x="4722208" y="799474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7FA4F58-C71D-2DA2-0933-E2098F3A5150}"/>
              </a:ext>
            </a:extLst>
          </p:cNvPr>
          <p:cNvSpPr/>
          <p:nvPr/>
        </p:nvSpPr>
        <p:spPr>
          <a:xfrm>
            <a:off x="7931443" y="1349115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1C0921D-D614-D36E-0E8C-CC2D12743C3F}"/>
              </a:ext>
            </a:extLst>
          </p:cNvPr>
          <p:cNvSpPr/>
          <p:nvPr/>
        </p:nvSpPr>
        <p:spPr>
          <a:xfrm>
            <a:off x="2863961" y="4437082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0CC72E1-D42D-B330-B572-C3A14127C7E9}"/>
              </a:ext>
            </a:extLst>
          </p:cNvPr>
          <p:cNvSpPr/>
          <p:nvPr/>
        </p:nvSpPr>
        <p:spPr>
          <a:xfrm>
            <a:off x="10323277" y="4463313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C351B445-C32A-E57D-B4D8-978C1B562A61}"/>
              </a:ext>
            </a:extLst>
          </p:cNvPr>
          <p:cNvSpPr/>
          <p:nvPr/>
        </p:nvSpPr>
        <p:spPr>
          <a:xfrm>
            <a:off x="3151521" y="146153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4840164C-BDAF-DB9E-2EBE-9A7236A856F8}"/>
              </a:ext>
            </a:extLst>
          </p:cNvPr>
          <p:cNvSpPr/>
          <p:nvPr/>
        </p:nvSpPr>
        <p:spPr>
          <a:xfrm>
            <a:off x="6534395" y="70726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4E67427-63A6-3D18-5D21-A2A6F7DD2A4F}"/>
              </a:ext>
            </a:extLst>
          </p:cNvPr>
          <p:cNvSpPr/>
          <p:nvPr/>
        </p:nvSpPr>
        <p:spPr>
          <a:xfrm>
            <a:off x="9818407" y="1235767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AAE86A-451D-F3F0-9ED9-27BA0214042B}"/>
              </a:ext>
            </a:extLst>
          </p:cNvPr>
          <p:cNvSpPr/>
          <p:nvPr/>
        </p:nvSpPr>
        <p:spPr>
          <a:xfrm>
            <a:off x="2857184" y="55039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572DA15-F4EC-C990-20D5-1E6C5A5B18C1}"/>
              </a:ext>
            </a:extLst>
          </p:cNvPr>
          <p:cNvSpPr/>
          <p:nvPr/>
        </p:nvSpPr>
        <p:spPr>
          <a:xfrm>
            <a:off x="10253402" y="532150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F91DA60-459A-84DD-D972-1072C7291926}"/>
              </a:ext>
            </a:extLst>
          </p:cNvPr>
          <p:cNvSpPr/>
          <p:nvPr/>
        </p:nvSpPr>
        <p:spPr>
          <a:xfrm>
            <a:off x="3268282" y="2507096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5E3175A1-EF7E-C7F4-825E-CABF23542AB0}"/>
              </a:ext>
            </a:extLst>
          </p:cNvPr>
          <p:cNvSpPr/>
          <p:nvPr/>
        </p:nvSpPr>
        <p:spPr>
          <a:xfrm>
            <a:off x="6338850" y="1824759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BB2B260-8E56-CE6A-C89D-544AA56EFD9B}"/>
              </a:ext>
            </a:extLst>
          </p:cNvPr>
          <p:cNvSpPr/>
          <p:nvPr/>
        </p:nvSpPr>
        <p:spPr>
          <a:xfrm>
            <a:off x="9691796" y="2293491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670F074-3F4D-8629-1E6A-3C0841DC026E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62F9E95-3895-303C-47EC-67699926ADCE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C44240D-66B6-8FC4-1D97-EC7BBEDB5C84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D44AA3B-6C35-BF9A-1D8B-022AAA0A7EAE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4CEFF81-48EF-C442-E897-9F69ADBDC2D5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84ED28E-558C-0B19-700E-3C5BDECB70BA}"/>
              </a:ext>
            </a:extLst>
          </p:cNvPr>
          <p:cNvSpPr txBox="1"/>
          <p:nvPr/>
        </p:nvSpPr>
        <p:spPr>
          <a:xfrm>
            <a:off x="4051314" y="3887438"/>
            <a:ext cx="38801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At all tables, group 3, 4, 5 present and everybody else gives feedback.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237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A50DBD-7AED-8DC6-63E1-CCFD0CD8A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89A1CABB-34A4-8BCC-2906-2B1903A869E2}"/>
              </a:ext>
            </a:extLst>
          </p:cNvPr>
          <p:cNvSpPr/>
          <p:nvPr/>
        </p:nvSpPr>
        <p:spPr>
          <a:xfrm>
            <a:off x="1060552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1A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7E11740-E1D7-4B31-3A32-8DBA954FAA79}"/>
              </a:ext>
            </a:extLst>
          </p:cNvPr>
          <p:cNvSpPr/>
          <p:nvPr/>
        </p:nvSpPr>
        <p:spPr>
          <a:xfrm>
            <a:off x="2515847" y="5428936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5C667D33-D23A-0EE2-85FA-4C3363D4D9DA}"/>
              </a:ext>
            </a:extLst>
          </p:cNvPr>
          <p:cNvSpPr/>
          <p:nvPr/>
        </p:nvSpPr>
        <p:spPr>
          <a:xfrm>
            <a:off x="1018080" y="443708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1B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51996AED-2F19-D026-63FA-050F781BB848}"/>
              </a:ext>
            </a:extLst>
          </p:cNvPr>
          <p:cNvSpPr/>
          <p:nvPr/>
        </p:nvSpPr>
        <p:spPr>
          <a:xfrm>
            <a:off x="1863775" y="3887443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1C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DD41C95-C777-DD20-26FD-CF6DA550F992}"/>
              </a:ext>
            </a:extLst>
          </p:cNvPr>
          <p:cNvSpPr/>
          <p:nvPr/>
        </p:nvSpPr>
        <p:spPr>
          <a:xfrm>
            <a:off x="2709470" y="4437085"/>
            <a:ext cx="884419" cy="8844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1D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78C798F-8026-D735-4813-7D1EBBCA9977}"/>
              </a:ext>
            </a:extLst>
          </p:cNvPr>
          <p:cNvSpPr/>
          <p:nvPr/>
        </p:nvSpPr>
        <p:spPr>
          <a:xfrm>
            <a:off x="4870552" y="1683893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3A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E0CF65FD-992C-AF8F-A2E4-FC62C7D0249D}"/>
              </a:ext>
            </a:extLst>
          </p:cNvPr>
          <p:cNvSpPr/>
          <p:nvPr/>
        </p:nvSpPr>
        <p:spPr>
          <a:xfrm>
            <a:off x="6325847" y="1683893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3E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E8E5B79-4339-4E41-AE6D-9AA022BE0476}"/>
              </a:ext>
            </a:extLst>
          </p:cNvPr>
          <p:cNvSpPr/>
          <p:nvPr/>
        </p:nvSpPr>
        <p:spPr>
          <a:xfrm>
            <a:off x="4828080" y="692042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3B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F714BCE-8E62-F63D-C064-6B7FAF624903}"/>
              </a:ext>
            </a:extLst>
          </p:cNvPr>
          <p:cNvSpPr/>
          <p:nvPr/>
        </p:nvSpPr>
        <p:spPr>
          <a:xfrm>
            <a:off x="5673775" y="142400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3C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5A36C35-5B59-BEAA-F495-033CEC74FBD0}"/>
              </a:ext>
            </a:extLst>
          </p:cNvPr>
          <p:cNvSpPr/>
          <p:nvPr/>
        </p:nvSpPr>
        <p:spPr>
          <a:xfrm>
            <a:off x="6519470" y="692042"/>
            <a:ext cx="884419" cy="884419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07865FA-896C-ED1D-C009-FAB1278D3F93}"/>
              </a:ext>
            </a:extLst>
          </p:cNvPr>
          <p:cNvSpPr/>
          <p:nvPr/>
        </p:nvSpPr>
        <p:spPr>
          <a:xfrm>
            <a:off x="1623306" y="2345950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2A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3A832867-6CE3-0CE7-0625-69FC66D283F0}"/>
              </a:ext>
            </a:extLst>
          </p:cNvPr>
          <p:cNvSpPr/>
          <p:nvPr/>
        </p:nvSpPr>
        <p:spPr>
          <a:xfrm>
            <a:off x="158083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2B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F2C4C5E-1A36-F52C-CAA5-1E5F3462BAE5}"/>
              </a:ext>
            </a:extLst>
          </p:cNvPr>
          <p:cNvSpPr/>
          <p:nvPr/>
        </p:nvSpPr>
        <p:spPr>
          <a:xfrm>
            <a:off x="2426529" y="804457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2C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A9DF347-5E1A-C4F0-6BA3-5A886E4591F6}"/>
              </a:ext>
            </a:extLst>
          </p:cNvPr>
          <p:cNvSpPr/>
          <p:nvPr/>
        </p:nvSpPr>
        <p:spPr>
          <a:xfrm>
            <a:off x="3272224" y="1354099"/>
            <a:ext cx="884419" cy="884419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2D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0660FCF0-A4EB-3AC9-D043-3C2364829614}"/>
              </a:ext>
            </a:extLst>
          </p:cNvPr>
          <p:cNvSpPr/>
          <p:nvPr/>
        </p:nvSpPr>
        <p:spPr>
          <a:xfrm>
            <a:off x="8271454" y="2293491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4A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95CF931-1083-3EE9-170B-6117D366536F}"/>
              </a:ext>
            </a:extLst>
          </p:cNvPr>
          <p:cNvSpPr/>
          <p:nvPr/>
        </p:nvSpPr>
        <p:spPr>
          <a:xfrm>
            <a:off x="9726749" y="2293491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4E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33491F7-7CFB-404B-F73D-F84A84110C5A}"/>
              </a:ext>
            </a:extLst>
          </p:cNvPr>
          <p:cNvSpPr/>
          <p:nvPr/>
        </p:nvSpPr>
        <p:spPr>
          <a:xfrm>
            <a:off x="8228982" y="130164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4B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DBD8B51-8B0F-2A64-D5F2-AF1CBA5E3DE5}"/>
              </a:ext>
            </a:extLst>
          </p:cNvPr>
          <p:cNvSpPr/>
          <p:nvPr/>
        </p:nvSpPr>
        <p:spPr>
          <a:xfrm>
            <a:off x="9074677" y="751998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4C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E4B6F758-4F5E-90AD-00C9-AE5F37E108EB}"/>
              </a:ext>
            </a:extLst>
          </p:cNvPr>
          <p:cNvSpPr/>
          <p:nvPr/>
        </p:nvSpPr>
        <p:spPr>
          <a:xfrm>
            <a:off x="9920372" y="1301640"/>
            <a:ext cx="884419" cy="88441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4D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33D9F6C-B3E5-5132-2B2C-087EC45315CE}"/>
              </a:ext>
            </a:extLst>
          </p:cNvPr>
          <p:cNvSpPr/>
          <p:nvPr/>
        </p:nvSpPr>
        <p:spPr>
          <a:xfrm>
            <a:off x="8962250" y="5321503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5A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63AE6D1-B50A-6A55-418F-91C2A2C205FD}"/>
              </a:ext>
            </a:extLst>
          </p:cNvPr>
          <p:cNvSpPr/>
          <p:nvPr/>
        </p:nvSpPr>
        <p:spPr>
          <a:xfrm>
            <a:off x="10417545" y="5321503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5E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22B746F-6FB3-FEB6-2F78-217AAB575A68}"/>
              </a:ext>
            </a:extLst>
          </p:cNvPr>
          <p:cNvSpPr/>
          <p:nvPr/>
        </p:nvSpPr>
        <p:spPr>
          <a:xfrm>
            <a:off x="8919778" y="4329652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5B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0095E54-3440-59C2-299F-EB93875F6746}"/>
              </a:ext>
            </a:extLst>
          </p:cNvPr>
          <p:cNvSpPr/>
          <p:nvPr/>
        </p:nvSpPr>
        <p:spPr>
          <a:xfrm>
            <a:off x="9765473" y="3780010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5C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66C27F02-415A-95A7-4CD9-835057E9E016}"/>
              </a:ext>
            </a:extLst>
          </p:cNvPr>
          <p:cNvSpPr/>
          <p:nvPr/>
        </p:nvSpPr>
        <p:spPr>
          <a:xfrm>
            <a:off x="10611168" y="4329652"/>
            <a:ext cx="884419" cy="884419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AA702765-359F-78C0-1DCE-5F5DA5F76E1D}"/>
              </a:ext>
            </a:extLst>
          </p:cNvPr>
          <p:cNvSpPr/>
          <p:nvPr/>
        </p:nvSpPr>
        <p:spPr>
          <a:xfrm>
            <a:off x="1944971" y="487680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1/A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AF3090F-A041-222E-0801-A58F614CB6CC}"/>
              </a:ext>
            </a:extLst>
          </p:cNvPr>
          <p:cNvSpPr/>
          <p:nvPr/>
        </p:nvSpPr>
        <p:spPr>
          <a:xfrm>
            <a:off x="2548945" y="1852230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2/B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AF8E94E-C632-D546-8040-58B70FE547B9}"/>
              </a:ext>
            </a:extLst>
          </p:cNvPr>
          <p:cNvSpPr/>
          <p:nvPr/>
        </p:nvSpPr>
        <p:spPr>
          <a:xfrm>
            <a:off x="5784959" y="11845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3/C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67C6F87-CDBB-E8F2-BC00-2D7715540F82}"/>
              </a:ext>
            </a:extLst>
          </p:cNvPr>
          <p:cNvSpPr/>
          <p:nvPr/>
        </p:nvSpPr>
        <p:spPr>
          <a:xfrm>
            <a:off x="9186891" y="1792273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4/D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7E71223D-8596-83E9-4CC0-8CC0C0B344E2}"/>
              </a:ext>
            </a:extLst>
          </p:cNvPr>
          <p:cNvSpPr/>
          <p:nvPr/>
        </p:nvSpPr>
        <p:spPr>
          <a:xfrm>
            <a:off x="9883520" y="4800889"/>
            <a:ext cx="570876" cy="667657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5/E</a:t>
            </a:r>
          </a:p>
        </p:txBody>
      </p:sp>
    </p:spTree>
    <p:extLst>
      <p:ext uri="{BB962C8B-B14F-4D97-AF65-F5344CB8AC3E}">
        <p14:creationId xmlns:p14="http://schemas.microsoft.com/office/powerpoint/2010/main" val="4260775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10898</TotalTime>
  <Words>380</Words>
  <Application>Microsoft Macintosh PowerPoint</Application>
  <PresentationFormat>Widescreen</PresentationFormat>
  <Paragraphs>213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Using the jigsaw method to prepare topics in home groups and then present to others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Mirjam Glessmer</dc:creator>
  <cp:lastModifiedBy>Mirjam Glessmer</cp:lastModifiedBy>
  <cp:revision>1</cp:revision>
  <dcterms:created xsi:type="dcterms:W3CDTF">2023-05-11T07:49:39Z</dcterms:created>
  <dcterms:modified xsi:type="dcterms:W3CDTF">2025-03-11T07:13:35Z</dcterms:modified>
</cp:coreProperties>
</file>