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1212" r:id="rId2"/>
    <p:sldId id="1213" r:id="rId3"/>
    <p:sldId id="1214" r:id="rId4"/>
    <p:sldId id="1219" r:id="rId5"/>
    <p:sldId id="1220" r:id="rId6"/>
    <p:sldId id="1221" r:id="rId7"/>
    <p:sldId id="1222" r:id="rId8"/>
    <p:sldId id="1223" r:id="rId9"/>
    <p:sldId id="1216" r:id="rId10"/>
    <p:sldId id="1218" r:id="rId11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2C2A8E-79B7-FA43-B5C8-A4BEFA400B52}" v="17" dt="2025-03-11T07:07:29.9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02"/>
    <p:restoredTop sz="96255"/>
  </p:normalViewPr>
  <p:slideViewPr>
    <p:cSldViewPr snapToGrid="0" showGuides="1">
      <p:cViewPr varScale="1">
        <p:scale>
          <a:sx n="80" d="100"/>
          <a:sy n="80" d="100"/>
        </p:scale>
        <p:origin x="208" y="9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jam Glessmer" userId="87588735-e361-4b1f-914a-bb64be2f2f8b" providerId="ADAL" clId="{8555D7DA-A40F-4146-A498-52DCEFE129E9}"/>
    <pc:docChg chg="delSld modSld">
      <pc:chgData name="Mirjam Glessmer" userId="87588735-e361-4b1f-914a-bb64be2f2f8b" providerId="ADAL" clId="{8555D7DA-A40F-4146-A498-52DCEFE129E9}" dt="2024-04-17T11:38:08.089" v="67" actId="20577"/>
      <pc:docMkLst>
        <pc:docMk/>
      </pc:docMkLst>
      <pc:sldChg chg="del">
        <pc:chgData name="Mirjam Glessmer" userId="87588735-e361-4b1f-914a-bb64be2f2f8b" providerId="ADAL" clId="{8555D7DA-A40F-4146-A498-52DCEFE129E9}" dt="2024-04-17T11:37:26.183" v="0" actId="2696"/>
        <pc:sldMkLst>
          <pc:docMk/>
          <pc:sldMk cId="743028018" sldId="1211"/>
        </pc:sldMkLst>
      </pc:sldChg>
      <pc:sldChg chg="modSp mod">
        <pc:chgData name="Mirjam Glessmer" userId="87588735-e361-4b1f-914a-bb64be2f2f8b" providerId="ADAL" clId="{8555D7DA-A40F-4146-A498-52DCEFE129E9}" dt="2024-04-17T11:38:08.089" v="67" actId="20577"/>
        <pc:sldMkLst>
          <pc:docMk/>
          <pc:sldMk cId="615060582" sldId="1212"/>
        </pc:sldMkLst>
      </pc:sldChg>
      <pc:sldChg chg="modSp mod">
        <pc:chgData name="Mirjam Glessmer" userId="87588735-e361-4b1f-914a-bb64be2f2f8b" providerId="ADAL" clId="{8555D7DA-A40F-4146-A498-52DCEFE129E9}" dt="2024-04-17T11:37:47.493" v="35" actId="20577"/>
        <pc:sldMkLst>
          <pc:docMk/>
          <pc:sldMk cId="947410102" sldId="1215"/>
        </pc:sldMkLst>
      </pc:sldChg>
    </pc:docChg>
  </pc:docChgLst>
  <pc:docChgLst>
    <pc:chgData name="Mirjam Glessmer" userId="87588735-e361-4b1f-914a-bb64be2f2f8b" providerId="ADAL" clId="{652C2A8E-79B7-FA43-B5C8-A4BEFA400B52}"/>
    <pc:docChg chg="custSel addSld delSld modSld">
      <pc:chgData name="Mirjam Glessmer" userId="87588735-e361-4b1f-914a-bb64be2f2f8b" providerId="ADAL" clId="{652C2A8E-79B7-FA43-B5C8-A4BEFA400B52}" dt="2025-03-11T07:09:05.247" v="169" actId="113"/>
      <pc:docMkLst>
        <pc:docMk/>
      </pc:docMkLst>
      <pc:sldChg chg="del">
        <pc:chgData name="Mirjam Glessmer" userId="87588735-e361-4b1f-914a-bb64be2f2f8b" providerId="ADAL" clId="{652C2A8E-79B7-FA43-B5C8-A4BEFA400B52}" dt="2025-03-11T07:03:44.568" v="1" actId="2696"/>
        <pc:sldMkLst>
          <pc:docMk/>
          <pc:sldMk cId="357012945" sldId="1204"/>
        </pc:sldMkLst>
      </pc:sldChg>
      <pc:sldChg chg="del">
        <pc:chgData name="Mirjam Glessmer" userId="87588735-e361-4b1f-914a-bb64be2f2f8b" providerId="ADAL" clId="{652C2A8E-79B7-FA43-B5C8-A4BEFA400B52}" dt="2025-03-11T07:03:44.580" v="2" actId="2696"/>
        <pc:sldMkLst>
          <pc:docMk/>
          <pc:sldMk cId="3486819285" sldId="1207"/>
        </pc:sldMkLst>
      </pc:sldChg>
      <pc:sldChg chg="del">
        <pc:chgData name="Mirjam Glessmer" userId="87588735-e361-4b1f-914a-bb64be2f2f8b" providerId="ADAL" clId="{652C2A8E-79B7-FA43-B5C8-A4BEFA400B52}" dt="2025-03-11T07:03:44.592" v="3" actId="2696"/>
        <pc:sldMkLst>
          <pc:docMk/>
          <pc:sldMk cId="2838033911" sldId="1208"/>
        </pc:sldMkLst>
      </pc:sldChg>
      <pc:sldChg chg="del">
        <pc:chgData name="Mirjam Glessmer" userId="87588735-e361-4b1f-914a-bb64be2f2f8b" providerId="ADAL" clId="{652C2A8E-79B7-FA43-B5C8-A4BEFA400B52}" dt="2025-03-11T07:03:44.613" v="5" actId="2696"/>
        <pc:sldMkLst>
          <pc:docMk/>
          <pc:sldMk cId="3636201260" sldId="1209"/>
        </pc:sldMkLst>
      </pc:sldChg>
      <pc:sldChg chg="del">
        <pc:chgData name="Mirjam Glessmer" userId="87588735-e361-4b1f-914a-bb64be2f2f8b" providerId="ADAL" clId="{652C2A8E-79B7-FA43-B5C8-A4BEFA400B52}" dt="2025-03-11T07:03:44.624" v="6" actId="2696"/>
        <pc:sldMkLst>
          <pc:docMk/>
          <pc:sldMk cId="3195237960" sldId="1210"/>
        </pc:sldMkLst>
      </pc:sldChg>
      <pc:sldChg chg="modSp mod">
        <pc:chgData name="Mirjam Glessmer" userId="87588735-e361-4b1f-914a-bb64be2f2f8b" providerId="ADAL" clId="{652C2A8E-79B7-FA43-B5C8-A4BEFA400B52}" dt="2025-03-11T07:09:05.247" v="169" actId="113"/>
        <pc:sldMkLst>
          <pc:docMk/>
          <pc:sldMk cId="615060582" sldId="1212"/>
        </pc:sldMkLst>
        <pc:spChg chg="mod">
          <ac:chgData name="Mirjam Glessmer" userId="87588735-e361-4b1f-914a-bb64be2f2f8b" providerId="ADAL" clId="{652C2A8E-79B7-FA43-B5C8-A4BEFA400B52}" dt="2025-03-11T07:08:58.566" v="168" actId="20577"/>
          <ac:spMkLst>
            <pc:docMk/>
            <pc:sldMk cId="615060582" sldId="1212"/>
            <ac:spMk id="2" creationId="{7543CEAF-260D-ECBB-F21D-B2CE67A30040}"/>
          </ac:spMkLst>
        </pc:spChg>
        <pc:spChg chg="mod">
          <ac:chgData name="Mirjam Glessmer" userId="87588735-e361-4b1f-914a-bb64be2f2f8b" providerId="ADAL" clId="{652C2A8E-79B7-FA43-B5C8-A4BEFA400B52}" dt="2025-03-11T07:09:05.247" v="169" actId="113"/>
          <ac:spMkLst>
            <pc:docMk/>
            <pc:sldMk cId="615060582" sldId="1212"/>
            <ac:spMk id="3" creationId="{C2186E94-7791-A32F-2D31-FF79D201EC14}"/>
          </ac:spMkLst>
        </pc:spChg>
      </pc:sldChg>
      <pc:sldChg chg="del">
        <pc:chgData name="Mirjam Glessmer" userId="87588735-e361-4b1f-914a-bb64be2f2f8b" providerId="ADAL" clId="{652C2A8E-79B7-FA43-B5C8-A4BEFA400B52}" dt="2025-03-11T07:03:44.551" v="0" actId="2696"/>
        <pc:sldMkLst>
          <pc:docMk/>
          <pc:sldMk cId="947410102" sldId="1215"/>
        </pc:sldMkLst>
      </pc:sldChg>
      <pc:sldChg chg="add">
        <pc:chgData name="Mirjam Glessmer" userId="87588735-e361-4b1f-914a-bb64be2f2f8b" providerId="ADAL" clId="{652C2A8E-79B7-FA43-B5C8-A4BEFA400B52}" dt="2025-03-11T07:07:29.903" v="31"/>
        <pc:sldMkLst>
          <pc:docMk/>
          <pc:sldMk cId="2427711549" sldId="1216"/>
        </pc:sldMkLst>
      </pc:sldChg>
      <pc:sldChg chg="del modAnim">
        <pc:chgData name="Mirjam Glessmer" userId="87588735-e361-4b1f-914a-bb64be2f2f8b" providerId="ADAL" clId="{652C2A8E-79B7-FA43-B5C8-A4BEFA400B52}" dt="2025-03-11T07:07:21.986" v="30" actId="2696"/>
        <pc:sldMkLst>
          <pc:docMk/>
          <pc:sldMk cId="3892562322" sldId="1216"/>
        </pc:sldMkLst>
      </pc:sldChg>
      <pc:sldChg chg="del">
        <pc:chgData name="Mirjam Glessmer" userId="87588735-e361-4b1f-914a-bb64be2f2f8b" providerId="ADAL" clId="{652C2A8E-79B7-FA43-B5C8-A4BEFA400B52}" dt="2025-03-11T07:03:44.603" v="4" actId="2696"/>
        <pc:sldMkLst>
          <pc:docMk/>
          <pc:sldMk cId="975479040" sldId="1217"/>
        </pc:sldMkLst>
      </pc:sldChg>
      <pc:sldChg chg="add del">
        <pc:chgData name="Mirjam Glessmer" userId="87588735-e361-4b1f-914a-bb64be2f2f8b" providerId="ADAL" clId="{652C2A8E-79B7-FA43-B5C8-A4BEFA400B52}" dt="2025-03-11T07:06:29.467" v="18"/>
        <pc:sldMkLst>
          <pc:docMk/>
          <pc:sldMk cId="600041073" sldId="1219"/>
        </pc:sldMkLst>
      </pc:sldChg>
      <pc:sldChg chg="modSp add mod">
        <pc:chgData name="Mirjam Glessmer" userId="87588735-e361-4b1f-914a-bb64be2f2f8b" providerId="ADAL" clId="{652C2A8E-79B7-FA43-B5C8-A4BEFA400B52}" dt="2025-03-11T07:07:13.619" v="29" actId="20577"/>
        <pc:sldMkLst>
          <pc:docMk/>
          <pc:sldMk cId="2902415712" sldId="1219"/>
        </pc:sldMkLst>
        <pc:spChg chg="mod">
          <ac:chgData name="Mirjam Glessmer" userId="87588735-e361-4b1f-914a-bb64be2f2f8b" providerId="ADAL" clId="{652C2A8E-79B7-FA43-B5C8-A4BEFA400B52}" dt="2025-03-11T07:07:13.619" v="29" actId="20577"/>
          <ac:spMkLst>
            <pc:docMk/>
            <pc:sldMk cId="2902415712" sldId="1219"/>
            <ac:spMk id="3" creationId="{DEF2A17D-27FC-0B8C-E426-28E2721A6107}"/>
          </ac:spMkLst>
        </pc:spChg>
      </pc:sldChg>
      <pc:sldChg chg="add del">
        <pc:chgData name="Mirjam Glessmer" userId="87588735-e361-4b1f-914a-bb64be2f2f8b" providerId="ADAL" clId="{652C2A8E-79B7-FA43-B5C8-A4BEFA400B52}" dt="2025-03-11T07:06:28.835" v="17"/>
        <pc:sldMkLst>
          <pc:docMk/>
          <pc:sldMk cId="1333291142" sldId="1220"/>
        </pc:sldMkLst>
      </pc:sldChg>
      <pc:sldChg chg="modSp add mod">
        <pc:chgData name="Mirjam Glessmer" userId="87588735-e361-4b1f-914a-bb64be2f2f8b" providerId="ADAL" clId="{652C2A8E-79B7-FA43-B5C8-A4BEFA400B52}" dt="2025-03-11T07:07:06.840" v="28" actId="20577"/>
        <pc:sldMkLst>
          <pc:docMk/>
          <pc:sldMk cId="4065509360" sldId="1220"/>
        </pc:sldMkLst>
        <pc:spChg chg="mod">
          <ac:chgData name="Mirjam Glessmer" userId="87588735-e361-4b1f-914a-bb64be2f2f8b" providerId="ADAL" clId="{652C2A8E-79B7-FA43-B5C8-A4BEFA400B52}" dt="2025-03-11T07:07:06.840" v="28" actId="20577"/>
          <ac:spMkLst>
            <pc:docMk/>
            <pc:sldMk cId="4065509360" sldId="1220"/>
            <ac:spMk id="3" creationId="{3B323936-D183-F349-42DB-7FBB90B3A31B}"/>
          </ac:spMkLst>
        </pc:spChg>
      </pc:sldChg>
      <pc:sldChg chg="add del">
        <pc:chgData name="Mirjam Glessmer" userId="87588735-e361-4b1f-914a-bb64be2f2f8b" providerId="ADAL" clId="{652C2A8E-79B7-FA43-B5C8-A4BEFA400B52}" dt="2025-03-11T07:06:28.166" v="16"/>
        <pc:sldMkLst>
          <pc:docMk/>
          <pc:sldMk cId="353836038" sldId="1221"/>
        </pc:sldMkLst>
      </pc:sldChg>
      <pc:sldChg chg="modSp add mod">
        <pc:chgData name="Mirjam Glessmer" userId="87588735-e361-4b1f-914a-bb64be2f2f8b" providerId="ADAL" clId="{652C2A8E-79B7-FA43-B5C8-A4BEFA400B52}" dt="2025-03-11T07:06:59.969" v="27" actId="20577"/>
        <pc:sldMkLst>
          <pc:docMk/>
          <pc:sldMk cId="3143430459" sldId="1221"/>
        </pc:sldMkLst>
        <pc:spChg chg="mod">
          <ac:chgData name="Mirjam Glessmer" userId="87588735-e361-4b1f-914a-bb64be2f2f8b" providerId="ADAL" clId="{652C2A8E-79B7-FA43-B5C8-A4BEFA400B52}" dt="2025-03-11T07:06:59.969" v="27" actId="20577"/>
          <ac:spMkLst>
            <pc:docMk/>
            <pc:sldMk cId="3143430459" sldId="1221"/>
            <ac:spMk id="3" creationId="{0B7C4940-1D14-BD38-0F9E-A487396B1E3E}"/>
          </ac:spMkLst>
        </pc:spChg>
      </pc:sldChg>
      <pc:sldChg chg="modSp add mod">
        <pc:chgData name="Mirjam Glessmer" userId="87588735-e361-4b1f-914a-bb64be2f2f8b" providerId="ADAL" clId="{652C2A8E-79B7-FA43-B5C8-A4BEFA400B52}" dt="2025-03-11T07:06:54.609" v="26" actId="20577"/>
        <pc:sldMkLst>
          <pc:docMk/>
          <pc:sldMk cId="2887005695" sldId="1222"/>
        </pc:sldMkLst>
        <pc:spChg chg="mod">
          <ac:chgData name="Mirjam Glessmer" userId="87588735-e361-4b1f-914a-bb64be2f2f8b" providerId="ADAL" clId="{652C2A8E-79B7-FA43-B5C8-A4BEFA400B52}" dt="2025-03-11T07:06:54.609" v="26" actId="20577"/>
          <ac:spMkLst>
            <pc:docMk/>
            <pc:sldMk cId="2887005695" sldId="1222"/>
            <ac:spMk id="3" creationId="{E75F9064-5A46-CAA2-2A28-11E4E005BC98}"/>
          </ac:spMkLst>
        </pc:spChg>
      </pc:sldChg>
      <pc:sldChg chg="add del">
        <pc:chgData name="Mirjam Glessmer" userId="87588735-e361-4b1f-914a-bb64be2f2f8b" providerId="ADAL" clId="{652C2A8E-79B7-FA43-B5C8-A4BEFA400B52}" dt="2025-03-11T07:06:27.643" v="15"/>
        <pc:sldMkLst>
          <pc:docMk/>
          <pc:sldMk cId="3434499204" sldId="1222"/>
        </pc:sldMkLst>
      </pc:sldChg>
      <pc:sldChg chg="add del">
        <pc:chgData name="Mirjam Glessmer" userId="87588735-e361-4b1f-914a-bb64be2f2f8b" providerId="ADAL" clId="{652C2A8E-79B7-FA43-B5C8-A4BEFA400B52}" dt="2025-03-11T07:06:27.350" v="14"/>
        <pc:sldMkLst>
          <pc:docMk/>
          <pc:sldMk cId="118656606" sldId="1223"/>
        </pc:sldMkLst>
      </pc:sldChg>
      <pc:sldChg chg="modSp add mod">
        <pc:chgData name="Mirjam Glessmer" userId="87588735-e361-4b1f-914a-bb64be2f2f8b" providerId="ADAL" clId="{652C2A8E-79B7-FA43-B5C8-A4BEFA400B52}" dt="2025-03-11T07:06:49.011" v="25" actId="20577"/>
        <pc:sldMkLst>
          <pc:docMk/>
          <pc:sldMk cId="3203058427" sldId="1223"/>
        </pc:sldMkLst>
        <pc:spChg chg="mod">
          <ac:chgData name="Mirjam Glessmer" userId="87588735-e361-4b1f-914a-bb64be2f2f8b" providerId="ADAL" clId="{652C2A8E-79B7-FA43-B5C8-A4BEFA400B52}" dt="2025-03-11T07:06:49.011" v="25" actId="20577"/>
          <ac:spMkLst>
            <pc:docMk/>
            <pc:sldMk cId="3203058427" sldId="1223"/>
            <ac:spMk id="3" creationId="{4CA1D704-3265-FA78-51E9-F2026C00252F}"/>
          </ac:spMkLst>
        </pc:spChg>
      </pc:sldChg>
    </pc:docChg>
  </pc:docChgLst>
  <pc:docChgLst>
    <pc:chgData name="Mirjam Glessmer" userId="87588735-e361-4b1f-914a-bb64be2f2f8b" providerId="ADAL" clId="{701E8460-6ADE-3A43-91E6-D15EBC2BAD63}"/>
    <pc:docChg chg="custSel addSld delSld modSld sldOrd">
      <pc:chgData name="Mirjam Glessmer" userId="87588735-e361-4b1f-914a-bb64be2f2f8b" providerId="ADAL" clId="{701E8460-6ADE-3A43-91E6-D15EBC2BAD63}" dt="2023-11-22T14:32:26.960" v="920"/>
      <pc:docMkLst>
        <pc:docMk/>
      </pc:docMkLst>
      <pc:sldChg chg="addSp delSp modSp mod">
        <pc:chgData name="Mirjam Glessmer" userId="87588735-e361-4b1f-914a-bb64be2f2f8b" providerId="ADAL" clId="{701E8460-6ADE-3A43-91E6-D15EBC2BAD63}" dt="2023-11-22T10:25:31.620" v="879" actId="790"/>
        <pc:sldMkLst>
          <pc:docMk/>
          <pc:sldMk cId="3636201260" sldId="1209"/>
        </pc:sldMkLst>
      </pc:sldChg>
      <pc:sldChg chg="addSp modSp mod">
        <pc:chgData name="Mirjam Glessmer" userId="87588735-e361-4b1f-914a-bb64be2f2f8b" providerId="ADAL" clId="{701E8460-6ADE-3A43-91E6-D15EBC2BAD63}" dt="2023-11-22T10:25:44.493" v="918" actId="1076"/>
        <pc:sldMkLst>
          <pc:docMk/>
          <pc:sldMk cId="3195237960" sldId="1210"/>
        </pc:sldMkLst>
      </pc:sldChg>
      <pc:sldChg chg="new">
        <pc:chgData name="Mirjam Glessmer" userId="87588735-e361-4b1f-914a-bb64be2f2f8b" providerId="ADAL" clId="{701E8460-6ADE-3A43-91E6-D15EBC2BAD63}" dt="2023-11-16T07:41:56.115" v="0" actId="680"/>
        <pc:sldMkLst>
          <pc:docMk/>
          <pc:sldMk cId="743028018" sldId="1211"/>
        </pc:sldMkLst>
      </pc:sldChg>
      <pc:sldChg chg="modSp new mod ord modTransition">
        <pc:chgData name="Mirjam Glessmer" userId="87588735-e361-4b1f-914a-bb64be2f2f8b" providerId="ADAL" clId="{701E8460-6ADE-3A43-91E6-D15EBC2BAD63}" dt="2023-11-22T14:32:26.960" v="920"/>
        <pc:sldMkLst>
          <pc:docMk/>
          <pc:sldMk cId="615060582" sldId="1212"/>
        </pc:sldMkLst>
      </pc:sldChg>
      <pc:sldChg chg="addSp modSp add ord modAnim">
        <pc:chgData name="Mirjam Glessmer" userId="87588735-e361-4b1f-914a-bb64be2f2f8b" providerId="ADAL" clId="{701E8460-6ADE-3A43-91E6-D15EBC2BAD63}" dt="2023-11-22T10:19:36.697" v="405" actId="313"/>
        <pc:sldMkLst>
          <pc:docMk/>
          <pc:sldMk cId="250231524" sldId="1213"/>
        </pc:sldMkLst>
      </pc:sldChg>
      <pc:sldChg chg="addSp modSp add mod ord">
        <pc:chgData name="Mirjam Glessmer" userId="87588735-e361-4b1f-914a-bb64be2f2f8b" providerId="ADAL" clId="{701E8460-6ADE-3A43-91E6-D15EBC2BAD63}" dt="2023-11-16T07:43:15.260" v="16" actId="20578"/>
        <pc:sldMkLst>
          <pc:docMk/>
          <pc:sldMk cId="155292297" sldId="1214"/>
        </pc:sldMkLst>
      </pc:sldChg>
      <pc:sldChg chg="new">
        <pc:chgData name="Mirjam Glessmer" userId="87588735-e361-4b1f-914a-bb64be2f2f8b" providerId="ADAL" clId="{701E8460-6ADE-3A43-91E6-D15EBC2BAD63}" dt="2023-11-16T07:43:18.368" v="17" actId="680"/>
        <pc:sldMkLst>
          <pc:docMk/>
          <pc:sldMk cId="947410102" sldId="1215"/>
        </pc:sldMkLst>
      </pc:sldChg>
      <pc:sldChg chg="addSp modSp add mod modTransition modAnim">
        <pc:chgData name="Mirjam Glessmer" userId="87588735-e361-4b1f-914a-bb64be2f2f8b" providerId="ADAL" clId="{701E8460-6ADE-3A43-91E6-D15EBC2BAD63}" dt="2023-11-22T10:23:13.704" v="725" actId="1037"/>
        <pc:sldMkLst>
          <pc:docMk/>
          <pc:sldMk cId="3892562322" sldId="1216"/>
        </pc:sldMkLst>
      </pc:sldChg>
      <pc:sldChg chg="addSp modSp add mod modTransition">
        <pc:chgData name="Mirjam Glessmer" userId="87588735-e361-4b1f-914a-bb64be2f2f8b" providerId="ADAL" clId="{701E8460-6ADE-3A43-91E6-D15EBC2BAD63}" dt="2023-11-22T10:23:46.876" v="762" actId="20577"/>
        <pc:sldMkLst>
          <pc:docMk/>
          <pc:sldMk cId="975479040" sldId="1217"/>
        </pc:sldMkLst>
      </pc:sldChg>
      <pc:sldChg chg="addSp delSp modSp add mod modTransition delAnim modAnim">
        <pc:chgData name="Mirjam Glessmer" userId="87588735-e361-4b1f-914a-bb64be2f2f8b" providerId="ADAL" clId="{701E8460-6ADE-3A43-91E6-D15EBC2BAD63}" dt="2023-11-22T10:22:59.863" v="715" actId="20577"/>
        <pc:sldMkLst>
          <pc:docMk/>
          <pc:sldMk cId="628144188" sldId="1218"/>
        </pc:sldMkLst>
      </pc:sldChg>
      <pc:sldChg chg="add del">
        <pc:chgData name="Mirjam Glessmer" userId="87588735-e361-4b1f-914a-bb64be2f2f8b" providerId="ADAL" clId="{701E8460-6ADE-3A43-91E6-D15EBC2BAD63}" dt="2023-11-22T10:17:15.241" v="261" actId="2696"/>
        <pc:sldMkLst>
          <pc:docMk/>
          <pc:sldMk cId="1025456043" sldId="1218"/>
        </pc:sldMkLst>
      </pc:sldChg>
    </pc:docChg>
  </pc:docChgLst>
  <pc:docChgLst>
    <pc:chgData name="Mirjam Glessmer" userId="87588735-e361-4b1f-914a-bb64be2f2f8b" providerId="ADAL" clId="{F72DAA59-C4A4-EB4F-B0DD-5476EEEAB291}"/>
    <pc:docChg chg="undo custSel addSld delSld modSld">
      <pc:chgData name="Mirjam Glessmer" userId="87588735-e361-4b1f-914a-bb64be2f2f8b" providerId="ADAL" clId="{F72DAA59-C4A4-EB4F-B0DD-5476EEEAB291}" dt="2023-10-12T11:11:41.603" v="167"/>
      <pc:docMkLst>
        <pc:docMk/>
      </pc:docMkLst>
      <pc:sldChg chg="addSp delSp modSp mod delAnim">
        <pc:chgData name="Mirjam Glessmer" userId="87588735-e361-4b1f-914a-bb64be2f2f8b" providerId="ADAL" clId="{F72DAA59-C4A4-EB4F-B0DD-5476EEEAB291}" dt="2023-10-11T06:59:17.890" v="161"/>
        <pc:sldMkLst>
          <pc:docMk/>
          <pc:sldMk cId="357012945" sldId="1204"/>
        </pc:sldMkLst>
      </pc:sldChg>
      <pc:sldChg chg="del">
        <pc:chgData name="Mirjam Glessmer" userId="87588735-e361-4b1f-914a-bb64be2f2f8b" providerId="ADAL" clId="{F72DAA59-C4A4-EB4F-B0DD-5476EEEAB291}" dt="2023-10-11T06:42:41.694" v="55" actId="2696"/>
        <pc:sldMkLst>
          <pc:docMk/>
          <pc:sldMk cId="2668221370" sldId="1205"/>
        </pc:sldMkLst>
      </pc:sldChg>
      <pc:sldChg chg="del">
        <pc:chgData name="Mirjam Glessmer" userId="87588735-e361-4b1f-914a-bb64be2f2f8b" providerId="ADAL" clId="{F72DAA59-C4A4-EB4F-B0DD-5476EEEAB291}" dt="2023-10-11T06:48:12.877" v="97" actId="2696"/>
        <pc:sldMkLst>
          <pc:docMk/>
          <pc:sldMk cId="2303815837" sldId="1206"/>
        </pc:sldMkLst>
      </pc:sldChg>
      <pc:sldChg chg="addSp delSp modSp add mod modTransition delAnim">
        <pc:chgData name="Mirjam Glessmer" userId="87588735-e361-4b1f-914a-bb64be2f2f8b" providerId="ADAL" clId="{F72DAA59-C4A4-EB4F-B0DD-5476EEEAB291}" dt="2023-10-11T07:00:41.919" v="164"/>
        <pc:sldMkLst>
          <pc:docMk/>
          <pc:sldMk cId="3486819285" sldId="1207"/>
        </pc:sldMkLst>
      </pc:sldChg>
      <pc:sldChg chg="new del">
        <pc:chgData name="Mirjam Glessmer" userId="87588735-e361-4b1f-914a-bb64be2f2f8b" providerId="ADAL" clId="{F72DAA59-C4A4-EB4F-B0DD-5476EEEAB291}" dt="2023-10-11T06:43:26.264" v="60" actId="680"/>
        <pc:sldMkLst>
          <pc:docMk/>
          <pc:sldMk cId="2169107544" sldId="1208"/>
        </pc:sldMkLst>
      </pc:sldChg>
      <pc:sldChg chg="addSp delSp modSp add mod modTransition">
        <pc:chgData name="Mirjam Glessmer" userId="87588735-e361-4b1f-914a-bb64be2f2f8b" providerId="ADAL" clId="{F72DAA59-C4A4-EB4F-B0DD-5476EEEAB291}" dt="2023-10-12T11:11:41.603" v="167"/>
        <pc:sldMkLst>
          <pc:docMk/>
          <pc:sldMk cId="2838033911" sldId="1208"/>
        </pc:sldMkLst>
      </pc:sldChg>
      <pc:sldChg chg="addSp modSp add mod modTransition">
        <pc:chgData name="Mirjam Glessmer" userId="87588735-e361-4b1f-914a-bb64be2f2f8b" providerId="ADAL" clId="{F72DAA59-C4A4-EB4F-B0DD-5476EEEAB291}" dt="2023-10-11T06:58:40.594" v="155" actId="20577"/>
        <pc:sldMkLst>
          <pc:docMk/>
          <pc:sldMk cId="3636201260" sldId="1209"/>
        </pc:sldMkLst>
      </pc:sldChg>
      <pc:sldChg chg="add modTransition">
        <pc:chgData name="Mirjam Glessmer" userId="87588735-e361-4b1f-914a-bb64be2f2f8b" providerId="ADAL" clId="{F72DAA59-C4A4-EB4F-B0DD-5476EEEAB291}" dt="2023-10-11T07:00:24.589" v="163"/>
        <pc:sldMkLst>
          <pc:docMk/>
          <pc:sldMk cId="3195237960" sldId="121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8E1D-4B44-E598-FC3E-5725BF3CC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CF21B-1B5C-63C8-5DD3-5D02C26D0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EB78A-0CED-6C3B-44FA-4ED2ECAF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23E06-4A4A-78B8-AE3D-95491FF97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BE21F-17A6-1724-30C5-A0BC0B6B0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70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24B5C-FD1A-040B-C4ED-648E70C55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B1FD24-EBB4-9355-6591-BAB6DE30E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8614-8A7F-0E90-6F17-3AF5B8D71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5B1F1-3100-E957-AD19-A45D54540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4F8A6-137E-82C9-8FB6-A6C97C51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00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9B7935-C929-11C6-A219-7668A880F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96BBBD-AE5E-5709-77D3-EB1A01BA0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92DFB-47C5-1B2A-B5DB-3A1CD207E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830FD-426F-FD74-0FDD-3582050FF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A88B6-DBC6-2EB1-AC5F-58EE3A26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5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4CE5F-6EAC-C4DF-B020-39554506C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22923-1A90-FF24-5F49-087FC0066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25205-5380-DFE2-222A-983FDC5EB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8F781-C863-47B5-23CB-7CF38B4E7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28F38-953B-3CD0-3663-9642CE9D8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1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5FD4C-44C3-BEE5-F155-5E8A44877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57F06-D4E3-6B20-DAF7-3243EF130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4E9D2-29F1-2F05-EC46-8F821D300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A52A4-AEBE-F918-30CD-F5B127F43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9A789-2B9D-2FF6-C6A0-C90559BFE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2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323CC-FCBE-6FE9-B7AE-C8A5CD3B1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8EA8A-5347-10DD-DF63-3C3394B9F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E694CF-09C0-34BA-8076-12D27447F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720D7-1C73-8369-13E8-4965F23D6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EA0AE-2448-31A7-A81E-6DAFE52B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A786F-624D-CEB0-C640-2F757913A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0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5DD22-C9CA-C528-2C4B-2B1AF260F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9611C-01EC-B029-1C9A-989B76AED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36FF4-098B-5D00-38C8-49E7DE801D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57914E-542B-D093-2CFC-A2047404F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7E2750-EB4A-4B7E-CD22-F7F95DD067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1DB1A1-3951-60B8-5CAB-221431313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E8735A-E245-75A8-47FF-B9018E650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6AE3B-2846-9770-8621-69459BECC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01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C4DA0-1E9F-CED0-12C4-E18DDAC07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FDEFFE-74A9-A103-AA0B-DFF703ED8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24179F-32F9-D019-2E8E-7322C6EA8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943FA8-E75E-3573-650C-2A4C33152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47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105AEA-0C03-2AAD-CB9C-ADDCC9D5E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A1DAC9-8DF3-6FAF-1475-8F985D7E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BE476-ED3D-CDEE-C69F-520D0007A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94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8A8F0-1C11-0A7D-4EE7-17328F873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935C8-8198-5EFA-AF58-9082D3978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200A36-E8FC-773D-7900-334ED1AAF0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2470A0-A0D3-BFFD-FC95-26C659E4C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1BD5C2-DBE4-EDD2-A0CA-DCDB3DB68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AEF5C-EF66-E8F6-8AEA-215065AE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2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8A2E5-68E0-9875-60C4-537AEFBF7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5FEBA6-2C6C-1E6F-4C4E-CC89E0A736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4331B1-0B72-75B7-0361-0832A528C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A372E-F5A9-F21B-CF48-3D8697296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A141E0-1AB5-3205-AF72-8BBEC61FE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4D1152-5512-0021-3338-84564E5AB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8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7E5096-7B0B-42CC-11A7-71BC62A3B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41BE6-975B-1FED-190E-14F6DA338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2EB48-F737-FD03-22C6-39C1DC9D2F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F91A0-4F55-0D6B-BDE5-74BDDBC812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B02B0-C5EA-C69A-71B1-413B14F506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1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3CEAF-260D-ECBB-F21D-B2CE67A30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jigsaw method to prepare topics in home groups and then present to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86E94-7791-A32F-2D31-FF79D201E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E.g. microteaching, project presentations</a:t>
            </a:r>
          </a:p>
          <a:p>
            <a:r>
              <a:rPr lang="en-US" b="1" dirty="0"/>
              <a:t>Full group of 25 participants present!</a:t>
            </a:r>
          </a:p>
        </p:txBody>
      </p:sp>
    </p:spTree>
    <p:extLst>
      <p:ext uri="{BB962C8B-B14F-4D97-AF65-F5344CB8AC3E}">
        <p14:creationId xmlns:p14="http://schemas.microsoft.com/office/powerpoint/2010/main" val="615060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8C7BF31-E86E-D8C5-947B-1DE07AB8484B}"/>
              </a:ext>
            </a:extLst>
          </p:cNvPr>
          <p:cNvSpPr/>
          <p:nvPr/>
        </p:nvSpPr>
        <p:spPr>
          <a:xfrm>
            <a:off x="1060552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E80086A-7B5F-B1A8-201A-A78416D4EBDB}"/>
              </a:ext>
            </a:extLst>
          </p:cNvPr>
          <p:cNvSpPr/>
          <p:nvPr/>
        </p:nvSpPr>
        <p:spPr>
          <a:xfrm>
            <a:off x="2515847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08E9111-23F8-7FAF-458F-3C76DA828F7D}"/>
              </a:ext>
            </a:extLst>
          </p:cNvPr>
          <p:cNvSpPr/>
          <p:nvPr/>
        </p:nvSpPr>
        <p:spPr>
          <a:xfrm>
            <a:off x="1018080" y="443708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5ED3513-0150-C01E-12B0-FB6204AE0699}"/>
              </a:ext>
            </a:extLst>
          </p:cNvPr>
          <p:cNvSpPr/>
          <p:nvPr/>
        </p:nvSpPr>
        <p:spPr>
          <a:xfrm>
            <a:off x="1863775" y="3887443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E72F035-25E3-515B-5B6D-C9ECB49B824A}"/>
              </a:ext>
            </a:extLst>
          </p:cNvPr>
          <p:cNvSpPr/>
          <p:nvPr/>
        </p:nvSpPr>
        <p:spPr>
          <a:xfrm>
            <a:off x="2709470" y="443708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49A7505-0D2E-44CD-EEFD-5C787E60CE43}"/>
              </a:ext>
            </a:extLst>
          </p:cNvPr>
          <p:cNvSpPr/>
          <p:nvPr/>
        </p:nvSpPr>
        <p:spPr>
          <a:xfrm>
            <a:off x="4870552" y="1683893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2547391-5008-856C-5583-9AD7EF20227C}"/>
              </a:ext>
            </a:extLst>
          </p:cNvPr>
          <p:cNvSpPr/>
          <p:nvPr/>
        </p:nvSpPr>
        <p:spPr>
          <a:xfrm>
            <a:off x="6325847" y="1683893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69D62EF-D678-0D09-5B91-8C30608C8502}"/>
              </a:ext>
            </a:extLst>
          </p:cNvPr>
          <p:cNvSpPr/>
          <p:nvPr/>
        </p:nvSpPr>
        <p:spPr>
          <a:xfrm>
            <a:off x="4828080" y="692042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992BAA7-0E55-F390-937C-F49CAA75BD1A}"/>
              </a:ext>
            </a:extLst>
          </p:cNvPr>
          <p:cNvSpPr/>
          <p:nvPr/>
        </p:nvSpPr>
        <p:spPr>
          <a:xfrm>
            <a:off x="5673775" y="142400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50E3A48-9397-F310-A0C1-EE5493BF9571}"/>
              </a:ext>
            </a:extLst>
          </p:cNvPr>
          <p:cNvSpPr/>
          <p:nvPr/>
        </p:nvSpPr>
        <p:spPr>
          <a:xfrm>
            <a:off x="6519470" y="692042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A37116-1D35-4D53-6E00-AAE46755E0B3}"/>
              </a:ext>
            </a:extLst>
          </p:cNvPr>
          <p:cNvSpPr/>
          <p:nvPr/>
        </p:nvSpPr>
        <p:spPr>
          <a:xfrm>
            <a:off x="1623306" y="2345950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2A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B6B8DAB-9AD5-680C-07B9-D24AEF2926F5}"/>
              </a:ext>
            </a:extLst>
          </p:cNvPr>
          <p:cNvSpPr/>
          <p:nvPr/>
        </p:nvSpPr>
        <p:spPr>
          <a:xfrm>
            <a:off x="3078601" y="2345950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0153339-F982-7AE9-D55B-A4B62F653920}"/>
              </a:ext>
            </a:extLst>
          </p:cNvPr>
          <p:cNvSpPr/>
          <p:nvPr/>
        </p:nvSpPr>
        <p:spPr>
          <a:xfrm>
            <a:off x="158083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FE31A-68E0-E89D-10ED-8BE5FA25FF81}"/>
              </a:ext>
            </a:extLst>
          </p:cNvPr>
          <p:cNvSpPr/>
          <p:nvPr/>
        </p:nvSpPr>
        <p:spPr>
          <a:xfrm>
            <a:off x="2426529" y="804457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7FA4F58-C71D-2DA2-0933-E2098F3A5150}"/>
              </a:ext>
            </a:extLst>
          </p:cNvPr>
          <p:cNvSpPr/>
          <p:nvPr/>
        </p:nvSpPr>
        <p:spPr>
          <a:xfrm>
            <a:off x="327222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1C0921D-D614-D36E-0E8C-CC2D12743C3F}"/>
              </a:ext>
            </a:extLst>
          </p:cNvPr>
          <p:cNvSpPr/>
          <p:nvPr/>
        </p:nvSpPr>
        <p:spPr>
          <a:xfrm>
            <a:off x="8271454" y="2293491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0CC72E1-D42D-B330-B572-C3A14127C7E9}"/>
              </a:ext>
            </a:extLst>
          </p:cNvPr>
          <p:cNvSpPr/>
          <p:nvPr/>
        </p:nvSpPr>
        <p:spPr>
          <a:xfrm>
            <a:off x="9726749" y="2293491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351B445-C32A-E57D-B4D8-978C1B562A61}"/>
              </a:ext>
            </a:extLst>
          </p:cNvPr>
          <p:cNvSpPr/>
          <p:nvPr/>
        </p:nvSpPr>
        <p:spPr>
          <a:xfrm>
            <a:off x="8228982" y="130164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4B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840164C-BDAF-DB9E-2EBE-9A7236A856F8}"/>
              </a:ext>
            </a:extLst>
          </p:cNvPr>
          <p:cNvSpPr/>
          <p:nvPr/>
        </p:nvSpPr>
        <p:spPr>
          <a:xfrm>
            <a:off x="9074677" y="751998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4E67427-63A6-3D18-5D21-A2A6F7DD2A4F}"/>
              </a:ext>
            </a:extLst>
          </p:cNvPr>
          <p:cNvSpPr/>
          <p:nvPr/>
        </p:nvSpPr>
        <p:spPr>
          <a:xfrm>
            <a:off x="9920372" y="130164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AAE86A-451D-F3F0-9ED9-27BA0214042B}"/>
              </a:ext>
            </a:extLst>
          </p:cNvPr>
          <p:cNvSpPr/>
          <p:nvPr/>
        </p:nvSpPr>
        <p:spPr>
          <a:xfrm>
            <a:off x="8962250" y="5321503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572DA15-F4EC-C990-20D5-1E6C5A5B18C1}"/>
              </a:ext>
            </a:extLst>
          </p:cNvPr>
          <p:cNvSpPr/>
          <p:nvPr/>
        </p:nvSpPr>
        <p:spPr>
          <a:xfrm>
            <a:off x="10417545" y="5321503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F91DA60-459A-84DD-D972-1072C7291926}"/>
              </a:ext>
            </a:extLst>
          </p:cNvPr>
          <p:cNvSpPr/>
          <p:nvPr/>
        </p:nvSpPr>
        <p:spPr>
          <a:xfrm>
            <a:off x="8919778" y="4329652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E3175A1-EF7E-C7F4-825E-CABF23542AB0}"/>
              </a:ext>
            </a:extLst>
          </p:cNvPr>
          <p:cNvSpPr/>
          <p:nvPr/>
        </p:nvSpPr>
        <p:spPr>
          <a:xfrm>
            <a:off x="9765473" y="3780010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5C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BB2B260-8E56-CE6A-C89D-544AA56EFD9B}"/>
              </a:ext>
            </a:extLst>
          </p:cNvPr>
          <p:cNvSpPr/>
          <p:nvPr/>
        </p:nvSpPr>
        <p:spPr>
          <a:xfrm>
            <a:off x="10611168" y="4329652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95ED0CC-0A86-AAD2-781C-FA684B28D2CE}"/>
              </a:ext>
            </a:extLst>
          </p:cNvPr>
          <p:cNvSpPr/>
          <p:nvPr/>
        </p:nvSpPr>
        <p:spPr>
          <a:xfrm>
            <a:off x="1944971" y="487680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1/A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F1BFD0D-3367-13D9-AD00-65C76C25A58A}"/>
              </a:ext>
            </a:extLst>
          </p:cNvPr>
          <p:cNvSpPr/>
          <p:nvPr/>
        </p:nvSpPr>
        <p:spPr>
          <a:xfrm>
            <a:off x="2548945" y="185223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2/B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504B9DA-CB94-2959-9CB9-492C93794E53}"/>
              </a:ext>
            </a:extLst>
          </p:cNvPr>
          <p:cNvSpPr/>
          <p:nvPr/>
        </p:nvSpPr>
        <p:spPr>
          <a:xfrm>
            <a:off x="5784959" y="11845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3/C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6406171-C35D-7BDD-6EBC-B11EA92BCEA2}"/>
              </a:ext>
            </a:extLst>
          </p:cNvPr>
          <p:cNvSpPr/>
          <p:nvPr/>
        </p:nvSpPr>
        <p:spPr>
          <a:xfrm>
            <a:off x="9186891" y="17922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4/D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3590AAD-376B-FB2F-8962-AFE9FC70C42C}"/>
              </a:ext>
            </a:extLst>
          </p:cNvPr>
          <p:cNvSpPr/>
          <p:nvPr/>
        </p:nvSpPr>
        <p:spPr>
          <a:xfrm>
            <a:off x="9883520" y="4800889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5/E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492CE7-3084-665C-9A9D-42D2E0DA52DC}"/>
              </a:ext>
            </a:extLst>
          </p:cNvPr>
          <p:cNvSpPr txBox="1"/>
          <p:nvPr/>
        </p:nvSpPr>
        <p:spPr>
          <a:xfrm>
            <a:off x="4426552" y="3480060"/>
            <a:ext cx="38801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At each table, the “home group” compiles the feedback they got and plans 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441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8C7BF31-E86E-D8C5-947B-1DE07AB8484B}"/>
              </a:ext>
            </a:extLst>
          </p:cNvPr>
          <p:cNvSpPr/>
          <p:nvPr/>
        </p:nvSpPr>
        <p:spPr>
          <a:xfrm>
            <a:off x="1060552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E80086A-7B5F-B1A8-201A-A78416D4EBDB}"/>
              </a:ext>
            </a:extLst>
          </p:cNvPr>
          <p:cNvSpPr/>
          <p:nvPr/>
        </p:nvSpPr>
        <p:spPr>
          <a:xfrm>
            <a:off x="2515847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08E9111-23F8-7FAF-458F-3C76DA828F7D}"/>
              </a:ext>
            </a:extLst>
          </p:cNvPr>
          <p:cNvSpPr/>
          <p:nvPr/>
        </p:nvSpPr>
        <p:spPr>
          <a:xfrm>
            <a:off x="1018080" y="443708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5ED3513-0150-C01E-12B0-FB6204AE0699}"/>
              </a:ext>
            </a:extLst>
          </p:cNvPr>
          <p:cNvSpPr/>
          <p:nvPr/>
        </p:nvSpPr>
        <p:spPr>
          <a:xfrm>
            <a:off x="1863775" y="3887443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E72F035-25E3-515B-5B6D-C9ECB49B824A}"/>
              </a:ext>
            </a:extLst>
          </p:cNvPr>
          <p:cNvSpPr/>
          <p:nvPr/>
        </p:nvSpPr>
        <p:spPr>
          <a:xfrm>
            <a:off x="2709470" y="443708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49A7505-0D2E-44CD-EEFD-5C787E60CE43}"/>
              </a:ext>
            </a:extLst>
          </p:cNvPr>
          <p:cNvSpPr/>
          <p:nvPr/>
        </p:nvSpPr>
        <p:spPr>
          <a:xfrm>
            <a:off x="4870552" y="1683893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2547391-5008-856C-5583-9AD7EF20227C}"/>
              </a:ext>
            </a:extLst>
          </p:cNvPr>
          <p:cNvSpPr/>
          <p:nvPr/>
        </p:nvSpPr>
        <p:spPr>
          <a:xfrm>
            <a:off x="6325847" y="1683893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69D62EF-D678-0D09-5B91-8C30608C8502}"/>
              </a:ext>
            </a:extLst>
          </p:cNvPr>
          <p:cNvSpPr/>
          <p:nvPr/>
        </p:nvSpPr>
        <p:spPr>
          <a:xfrm>
            <a:off x="4828080" y="692042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992BAA7-0E55-F390-937C-F49CAA75BD1A}"/>
              </a:ext>
            </a:extLst>
          </p:cNvPr>
          <p:cNvSpPr/>
          <p:nvPr/>
        </p:nvSpPr>
        <p:spPr>
          <a:xfrm>
            <a:off x="5673775" y="142400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50E3A48-9397-F310-A0C1-EE5493BF9571}"/>
              </a:ext>
            </a:extLst>
          </p:cNvPr>
          <p:cNvSpPr/>
          <p:nvPr/>
        </p:nvSpPr>
        <p:spPr>
          <a:xfrm>
            <a:off x="6519470" y="692042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A37116-1D35-4D53-6E00-AAE46755E0B3}"/>
              </a:ext>
            </a:extLst>
          </p:cNvPr>
          <p:cNvSpPr/>
          <p:nvPr/>
        </p:nvSpPr>
        <p:spPr>
          <a:xfrm>
            <a:off x="1623306" y="2345950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2A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B6B8DAB-9AD5-680C-07B9-D24AEF2926F5}"/>
              </a:ext>
            </a:extLst>
          </p:cNvPr>
          <p:cNvSpPr/>
          <p:nvPr/>
        </p:nvSpPr>
        <p:spPr>
          <a:xfrm>
            <a:off x="3078601" y="2345950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0153339-F982-7AE9-D55B-A4B62F653920}"/>
              </a:ext>
            </a:extLst>
          </p:cNvPr>
          <p:cNvSpPr/>
          <p:nvPr/>
        </p:nvSpPr>
        <p:spPr>
          <a:xfrm>
            <a:off x="158083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FE31A-68E0-E89D-10ED-8BE5FA25FF81}"/>
              </a:ext>
            </a:extLst>
          </p:cNvPr>
          <p:cNvSpPr/>
          <p:nvPr/>
        </p:nvSpPr>
        <p:spPr>
          <a:xfrm>
            <a:off x="2426529" y="804457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7FA4F58-C71D-2DA2-0933-E2098F3A5150}"/>
              </a:ext>
            </a:extLst>
          </p:cNvPr>
          <p:cNvSpPr/>
          <p:nvPr/>
        </p:nvSpPr>
        <p:spPr>
          <a:xfrm>
            <a:off x="327222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1C0921D-D614-D36E-0E8C-CC2D12743C3F}"/>
              </a:ext>
            </a:extLst>
          </p:cNvPr>
          <p:cNvSpPr/>
          <p:nvPr/>
        </p:nvSpPr>
        <p:spPr>
          <a:xfrm>
            <a:off x="8271454" y="2293491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0CC72E1-D42D-B330-B572-C3A14127C7E9}"/>
              </a:ext>
            </a:extLst>
          </p:cNvPr>
          <p:cNvSpPr/>
          <p:nvPr/>
        </p:nvSpPr>
        <p:spPr>
          <a:xfrm>
            <a:off x="9726749" y="2293491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351B445-C32A-E57D-B4D8-978C1B562A61}"/>
              </a:ext>
            </a:extLst>
          </p:cNvPr>
          <p:cNvSpPr/>
          <p:nvPr/>
        </p:nvSpPr>
        <p:spPr>
          <a:xfrm>
            <a:off x="8228982" y="130164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4B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840164C-BDAF-DB9E-2EBE-9A7236A856F8}"/>
              </a:ext>
            </a:extLst>
          </p:cNvPr>
          <p:cNvSpPr/>
          <p:nvPr/>
        </p:nvSpPr>
        <p:spPr>
          <a:xfrm>
            <a:off x="9074677" y="751998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4E67427-63A6-3D18-5D21-A2A6F7DD2A4F}"/>
              </a:ext>
            </a:extLst>
          </p:cNvPr>
          <p:cNvSpPr/>
          <p:nvPr/>
        </p:nvSpPr>
        <p:spPr>
          <a:xfrm>
            <a:off x="9920372" y="130164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AAE86A-451D-F3F0-9ED9-27BA0214042B}"/>
              </a:ext>
            </a:extLst>
          </p:cNvPr>
          <p:cNvSpPr/>
          <p:nvPr/>
        </p:nvSpPr>
        <p:spPr>
          <a:xfrm>
            <a:off x="8962250" y="5321503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572DA15-F4EC-C990-20D5-1E6C5A5B18C1}"/>
              </a:ext>
            </a:extLst>
          </p:cNvPr>
          <p:cNvSpPr/>
          <p:nvPr/>
        </p:nvSpPr>
        <p:spPr>
          <a:xfrm>
            <a:off x="10417545" y="5321503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F91DA60-459A-84DD-D972-1072C7291926}"/>
              </a:ext>
            </a:extLst>
          </p:cNvPr>
          <p:cNvSpPr/>
          <p:nvPr/>
        </p:nvSpPr>
        <p:spPr>
          <a:xfrm>
            <a:off x="8919778" y="4329652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E3175A1-EF7E-C7F4-825E-CABF23542AB0}"/>
              </a:ext>
            </a:extLst>
          </p:cNvPr>
          <p:cNvSpPr/>
          <p:nvPr/>
        </p:nvSpPr>
        <p:spPr>
          <a:xfrm>
            <a:off x="9765473" y="3780010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5C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BB2B260-8E56-CE6A-C89D-544AA56EFD9B}"/>
              </a:ext>
            </a:extLst>
          </p:cNvPr>
          <p:cNvSpPr/>
          <p:nvPr/>
        </p:nvSpPr>
        <p:spPr>
          <a:xfrm>
            <a:off x="10611168" y="4329652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95ED0CC-0A86-AAD2-781C-FA684B28D2CE}"/>
              </a:ext>
            </a:extLst>
          </p:cNvPr>
          <p:cNvSpPr/>
          <p:nvPr/>
        </p:nvSpPr>
        <p:spPr>
          <a:xfrm>
            <a:off x="1944971" y="487680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1/A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F1BFD0D-3367-13D9-AD00-65C76C25A58A}"/>
              </a:ext>
            </a:extLst>
          </p:cNvPr>
          <p:cNvSpPr/>
          <p:nvPr/>
        </p:nvSpPr>
        <p:spPr>
          <a:xfrm>
            <a:off x="2548945" y="185223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2/B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504B9DA-CB94-2959-9CB9-492C93794E53}"/>
              </a:ext>
            </a:extLst>
          </p:cNvPr>
          <p:cNvSpPr/>
          <p:nvPr/>
        </p:nvSpPr>
        <p:spPr>
          <a:xfrm>
            <a:off x="5784959" y="11845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3/C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6406171-C35D-7BDD-6EBC-B11EA92BCEA2}"/>
              </a:ext>
            </a:extLst>
          </p:cNvPr>
          <p:cNvSpPr/>
          <p:nvPr/>
        </p:nvSpPr>
        <p:spPr>
          <a:xfrm>
            <a:off x="9186891" y="17922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4/D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3590AAD-376B-FB2F-8962-AFE9FC70C42C}"/>
              </a:ext>
            </a:extLst>
          </p:cNvPr>
          <p:cNvSpPr/>
          <p:nvPr/>
        </p:nvSpPr>
        <p:spPr>
          <a:xfrm>
            <a:off x="9883520" y="4800889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5/E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0C4DDB-CB9F-23EC-4A32-BB34695BDC52}"/>
              </a:ext>
            </a:extLst>
          </p:cNvPr>
          <p:cNvSpPr txBox="1"/>
          <p:nvPr/>
        </p:nvSpPr>
        <p:spPr>
          <a:xfrm>
            <a:off x="4426552" y="3480060"/>
            <a:ext cx="38801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At each table, the “home group” prepares their own topic and how to present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3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8C7BF31-E86E-D8C5-947B-1DE07AB8484B}"/>
              </a:ext>
            </a:extLst>
          </p:cNvPr>
          <p:cNvSpPr/>
          <p:nvPr/>
        </p:nvSpPr>
        <p:spPr>
          <a:xfrm>
            <a:off x="1060552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E80086A-7B5F-B1A8-201A-A78416D4EBDB}"/>
              </a:ext>
            </a:extLst>
          </p:cNvPr>
          <p:cNvSpPr/>
          <p:nvPr/>
        </p:nvSpPr>
        <p:spPr>
          <a:xfrm>
            <a:off x="8807377" y="530773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08E9111-23F8-7FAF-458F-3C76DA828F7D}"/>
              </a:ext>
            </a:extLst>
          </p:cNvPr>
          <p:cNvSpPr/>
          <p:nvPr/>
        </p:nvSpPr>
        <p:spPr>
          <a:xfrm>
            <a:off x="1377436" y="2345949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5ED3513-0150-C01E-12B0-FB6204AE0699}"/>
              </a:ext>
            </a:extLst>
          </p:cNvPr>
          <p:cNvSpPr/>
          <p:nvPr/>
        </p:nvSpPr>
        <p:spPr>
          <a:xfrm>
            <a:off x="5028881" y="179132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E72F035-25E3-515B-5B6D-C9ECB49B824A}"/>
              </a:ext>
            </a:extLst>
          </p:cNvPr>
          <p:cNvSpPr/>
          <p:nvPr/>
        </p:nvSpPr>
        <p:spPr>
          <a:xfrm>
            <a:off x="8381827" y="229349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49A7505-0D2E-44CD-EEFD-5C787E60CE43}"/>
              </a:ext>
            </a:extLst>
          </p:cNvPr>
          <p:cNvSpPr/>
          <p:nvPr/>
        </p:nvSpPr>
        <p:spPr>
          <a:xfrm>
            <a:off x="1945593" y="388743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2547391-5008-856C-5583-9AD7EF20227C}"/>
              </a:ext>
            </a:extLst>
          </p:cNvPr>
          <p:cNvSpPr/>
          <p:nvPr/>
        </p:nvSpPr>
        <p:spPr>
          <a:xfrm>
            <a:off x="9368983" y="388743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69D62EF-D678-0D09-5B91-8C30608C8502}"/>
              </a:ext>
            </a:extLst>
          </p:cNvPr>
          <p:cNvSpPr/>
          <p:nvPr/>
        </p:nvSpPr>
        <p:spPr>
          <a:xfrm>
            <a:off x="2373593" y="58460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992BAA7-0E55-F390-937C-F49CAA75BD1A}"/>
              </a:ext>
            </a:extLst>
          </p:cNvPr>
          <p:cNvSpPr/>
          <p:nvPr/>
        </p:nvSpPr>
        <p:spPr>
          <a:xfrm>
            <a:off x="5673775" y="142400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50E3A48-9397-F310-A0C1-EE5493BF9571}"/>
              </a:ext>
            </a:extLst>
          </p:cNvPr>
          <p:cNvSpPr/>
          <p:nvPr/>
        </p:nvSpPr>
        <p:spPr>
          <a:xfrm>
            <a:off x="8910717" y="66544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A37116-1D35-4D53-6E00-AAE46755E0B3}"/>
              </a:ext>
            </a:extLst>
          </p:cNvPr>
          <p:cNvSpPr/>
          <p:nvPr/>
        </p:nvSpPr>
        <p:spPr>
          <a:xfrm>
            <a:off x="1056804" y="4437083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2A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0153339-F982-7AE9-D55B-A4B62F653920}"/>
              </a:ext>
            </a:extLst>
          </p:cNvPr>
          <p:cNvSpPr/>
          <p:nvPr/>
        </p:nvSpPr>
        <p:spPr>
          <a:xfrm>
            <a:off x="158083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FE31A-68E0-E89D-10ED-8BE5FA25FF81}"/>
              </a:ext>
            </a:extLst>
          </p:cNvPr>
          <p:cNvSpPr/>
          <p:nvPr/>
        </p:nvSpPr>
        <p:spPr>
          <a:xfrm>
            <a:off x="4722208" y="799474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7FA4F58-C71D-2DA2-0933-E2098F3A5150}"/>
              </a:ext>
            </a:extLst>
          </p:cNvPr>
          <p:cNvSpPr/>
          <p:nvPr/>
        </p:nvSpPr>
        <p:spPr>
          <a:xfrm>
            <a:off x="7931443" y="1349115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1C0921D-D614-D36E-0E8C-CC2D12743C3F}"/>
              </a:ext>
            </a:extLst>
          </p:cNvPr>
          <p:cNvSpPr/>
          <p:nvPr/>
        </p:nvSpPr>
        <p:spPr>
          <a:xfrm>
            <a:off x="2863961" y="4437082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0CC72E1-D42D-B330-B572-C3A14127C7E9}"/>
              </a:ext>
            </a:extLst>
          </p:cNvPr>
          <p:cNvSpPr/>
          <p:nvPr/>
        </p:nvSpPr>
        <p:spPr>
          <a:xfrm>
            <a:off x="10323277" y="4463313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351B445-C32A-E57D-B4D8-978C1B562A61}"/>
              </a:ext>
            </a:extLst>
          </p:cNvPr>
          <p:cNvSpPr/>
          <p:nvPr/>
        </p:nvSpPr>
        <p:spPr>
          <a:xfrm>
            <a:off x="3151521" y="146153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4B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840164C-BDAF-DB9E-2EBE-9A7236A856F8}"/>
              </a:ext>
            </a:extLst>
          </p:cNvPr>
          <p:cNvSpPr/>
          <p:nvPr/>
        </p:nvSpPr>
        <p:spPr>
          <a:xfrm>
            <a:off x="6534395" y="707268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4E67427-63A6-3D18-5D21-A2A6F7DD2A4F}"/>
              </a:ext>
            </a:extLst>
          </p:cNvPr>
          <p:cNvSpPr/>
          <p:nvPr/>
        </p:nvSpPr>
        <p:spPr>
          <a:xfrm>
            <a:off x="9818407" y="1235767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AAE86A-451D-F3F0-9ED9-27BA0214042B}"/>
              </a:ext>
            </a:extLst>
          </p:cNvPr>
          <p:cNvSpPr/>
          <p:nvPr/>
        </p:nvSpPr>
        <p:spPr>
          <a:xfrm>
            <a:off x="2857184" y="55039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572DA15-F4EC-C990-20D5-1E6C5A5B18C1}"/>
              </a:ext>
            </a:extLst>
          </p:cNvPr>
          <p:cNvSpPr/>
          <p:nvPr/>
        </p:nvSpPr>
        <p:spPr>
          <a:xfrm>
            <a:off x="10253402" y="53215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F91DA60-459A-84DD-D972-1072C7291926}"/>
              </a:ext>
            </a:extLst>
          </p:cNvPr>
          <p:cNvSpPr/>
          <p:nvPr/>
        </p:nvSpPr>
        <p:spPr>
          <a:xfrm>
            <a:off x="3268282" y="2507096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E3175A1-EF7E-C7F4-825E-CABF23542AB0}"/>
              </a:ext>
            </a:extLst>
          </p:cNvPr>
          <p:cNvSpPr/>
          <p:nvPr/>
        </p:nvSpPr>
        <p:spPr>
          <a:xfrm>
            <a:off x="6338850" y="1824759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5C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BB2B260-8E56-CE6A-C89D-544AA56EFD9B}"/>
              </a:ext>
            </a:extLst>
          </p:cNvPr>
          <p:cNvSpPr/>
          <p:nvPr/>
        </p:nvSpPr>
        <p:spPr>
          <a:xfrm>
            <a:off x="9691796" y="229349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670F074-3F4D-8629-1E6A-3C0841DC026E}"/>
              </a:ext>
            </a:extLst>
          </p:cNvPr>
          <p:cNvSpPr/>
          <p:nvPr/>
        </p:nvSpPr>
        <p:spPr>
          <a:xfrm>
            <a:off x="1944971" y="487680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1/A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62F9E95-3895-303C-47EC-67699926ADCE}"/>
              </a:ext>
            </a:extLst>
          </p:cNvPr>
          <p:cNvSpPr/>
          <p:nvPr/>
        </p:nvSpPr>
        <p:spPr>
          <a:xfrm>
            <a:off x="2548945" y="185223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2/B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C44240D-66B6-8FC4-1D97-EC7BBEDB5C84}"/>
              </a:ext>
            </a:extLst>
          </p:cNvPr>
          <p:cNvSpPr/>
          <p:nvPr/>
        </p:nvSpPr>
        <p:spPr>
          <a:xfrm>
            <a:off x="5784959" y="11845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3/C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D44AA3B-6C35-BF9A-1D8B-022AAA0A7EAE}"/>
              </a:ext>
            </a:extLst>
          </p:cNvPr>
          <p:cNvSpPr/>
          <p:nvPr/>
        </p:nvSpPr>
        <p:spPr>
          <a:xfrm>
            <a:off x="9186891" y="17922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4/D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4CEFF81-48EF-C442-E897-9F69ADBDC2D5}"/>
              </a:ext>
            </a:extLst>
          </p:cNvPr>
          <p:cNvSpPr/>
          <p:nvPr/>
        </p:nvSpPr>
        <p:spPr>
          <a:xfrm>
            <a:off x="9883520" y="4800889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5/E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BC04FC3-B8E1-A071-641C-EA8453DA8A3C}"/>
              </a:ext>
            </a:extLst>
          </p:cNvPr>
          <p:cNvSpPr/>
          <p:nvPr/>
        </p:nvSpPr>
        <p:spPr>
          <a:xfrm>
            <a:off x="8484564" y="4402046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2E</a:t>
            </a:r>
          </a:p>
        </p:txBody>
      </p:sp>
    </p:spTree>
    <p:extLst>
      <p:ext uri="{BB962C8B-B14F-4D97-AF65-F5344CB8AC3E}">
        <p14:creationId xmlns:p14="http://schemas.microsoft.com/office/powerpoint/2010/main" val="1552922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89C40A-3F3E-1CCB-92D7-0031182D6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6B7A14B2-B4FD-3087-95AA-67F4243FBA59}"/>
              </a:ext>
            </a:extLst>
          </p:cNvPr>
          <p:cNvSpPr/>
          <p:nvPr/>
        </p:nvSpPr>
        <p:spPr>
          <a:xfrm>
            <a:off x="1060552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16CD3E9-51AA-311D-EA8E-61BD998CFFB5}"/>
              </a:ext>
            </a:extLst>
          </p:cNvPr>
          <p:cNvSpPr/>
          <p:nvPr/>
        </p:nvSpPr>
        <p:spPr>
          <a:xfrm>
            <a:off x="8807377" y="530773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BF8F8B-2120-3991-4B5B-6BC270D83E57}"/>
              </a:ext>
            </a:extLst>
          </p:cNvPr>
          <p:cNvSpPr/>
          <p:nvPr/>
        </p:nvSpPr>
        <p:spPr>
          <a:xfrm>
            <a:off x="1377436" y="2345949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8362A48-971C-79A8-8DED-FDFFE35885E1}"/>
              </a:ext>
            </a:extLst>
          </p:cNvPr>
          <p:cNvSpPr/>
          <p:nvPr/>
        </p:nvSpPr>
        <p:spPr>
          <a:xfrm>
            <a:off x="5028881" y="179132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F7D152E-033B-6FAD-5B6F-F191D39BC5D2}"/>
              </a:ext>
            </a:extLst>
          </p:cNvPr>
          <p:cNvSpPr/>
          <p:nvPr/>
        </p:nvSpPr>
        <p:spPr>
          <a:xfrm>
            <a:off x="8381827" y="229349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FD3FEEB-C299-4FB9-909A-45F3BB3E8826}"/>
              </a:ext>
            </a:extLst>
          </p:cNvPr>
          <p:cNvSpPr/>
          <p:nvPr/>
        </p:nvSpPr>
        <p:spPr>
          <a:xfrm>
            <a:off x="1945593" y="388743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5EF6750-D1BB-6084-2190-392905DF2E8E}"/>
              </a:ext>
            </a:extLst>
          </p:cNvPr>
          <p:cNvSpPr/>
          <p:nvPr/>
        </p:nvSpPr>
        <p:spPr>
          <a:xfrm>
            <a:off x="9368983" y="388743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9334861-FD66-564D-BB20-C8D798BF0D4D}"/>
              </a:ext>
            </a:extLst>
          </p:cNvPr>
          <p:cNvSpPr/>
          <p:nvPr/>
        </p:nvSpPr>
        <p:spPr>
          <a:xfrm>
            <a:off x="2373593" y="58460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72F5936-D5D9-BCCD-4E5F-F74C8A663204}"/>
              </a:ext>
            </a:extLst>
          </p:cNvPr>
          <p:cNvSpPr/>
          <p:nvPr/>
        </p:nvSpPr>
        <p:spPr>
          <a:xfrm>
            <a:off x="5673775" y="142400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EBFB93A-43B5-4894-7A30-4DE0E70FC2AF}"/>
              </a:ext>
            </a:extLst>
          </p:cNvPr>
          <p:cNvSpPr/>
          <p:nvPr/>
        </p:nvSpPr>
        <p:spPr>
          <a:xfrm>
            <a:off x="8910717" y="66544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CD40FB4-6DF7-62FB-54C1-37219AE73BB7}"/>
              </a:ext>
            </a:extLst>
          </p:cNvPr>
          <p:cNvSpPr/>
          <p:nvPr/>
        </p:nvSpPr>
        <p:spPr>
          <a:xfrm>
            <a:off x="1056804" y="4437083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2A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761C265-2603-49A7-97C9-D761A7613C90}"/>
              </a:ext>
            </a:extLst>
          </p:cNvPr>
          <p:cNvSpPr/>
          <p:nvPr/>
        </p:nvSpPr>
        <p:spPr>
          <a:xfrm>
            <a:off x="158083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A07D6E4-E17F-7E6D-61C1-553C81B55509}"/>
              </a:ext>
            </a:extLst>
          </p:cNvPr>
          <p:cNvSpPr/>
          <p:nvPr/>
        </p:nvSpPr>
        <p:spPr>
          <a:xfrm>
            <a:off x="4722208" y="799474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A3CD8FE-60AE-8CA8-812F-08982D5F87D8}"/>
              </a:ext>
            </a:extLst>
          </p:cNvPr>
          <p:cNvSpPr/>
          <p:nvPr/>
        </p:nvSpPr>
        <p:spPr>
          <a:xfrm>
            <a:off x="7931443" y="1349115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4683ADE-4730-E952-0BC2-EEA54D2BC422}"/>
              </a:ext>
            </a:extLst>
          </p:cNvPr>
          <p:cNvSpPr/>
          <p:nvPr/>
        </p:nvSpPr>
        <p:spPr>
          <a:xfrm>
            <a:off x="2863961" y="4437082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A04B536-673E-AAEC-9229-268C1CE41229}"/>
              </a:ext>
            </a:extLst>
          </p:cNvPr>
          <p:cNvSpPr/>
          <p:nvPr/>
        </p:nvSpPr>
        <p:spPr>
          <a:xfrm>
            <a:off x="10323277" y="4463313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1354470-D08A-B8C9-575C-E103CEE1F503}"/>
              </a:ext>
            </a:extLst>
          </p:cNvPr>
          <p:cNvSpPr/>
          <p:nvPr/>
        </p:nvSpPr>
        <p:spPr>
          <a:xfrm>
            <a:off x="3151521" y="146153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4B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F4BFCF1-FE33-9D0E-996F-26E15878CE28}"/>
              </a:ext>
            </a:extLst>
          </p:cNvPr>
          <p:cNvSpPr/>
          <p:nvPr/>
        </p:nvSpPr>
        <p:spPr>
          <a:xfrm>
            <a:off x="6534395" y="707268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8B4ED46-B752-18F1-E458-674D8026EF66}"/>
              </a:ext>
            </a:extLst>
          </p:cNvPr>
          <p:cNvSpPr/>
          <p:nvPr/>
        </p:nvSpPr>
        <p:spPr>
          <a:xfrm>
            <a:off x="9818407" y="1235767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20DF27-6BA0-AE61-FDA7-F65B6C24C915}"/>
              </a:ext>
            </a:extLst>
          </p:cNvPr>
          <p:cNvSpPr/>
          <p:nvPr/>
        </p:nvSpPr>
        <p:spPr>
          <a:xfrm>
            <a:off x="2857184" y="55039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59AEC8C-C949-5B13-DE5C-3768DEAC6E34}"/>
              </a:ext>
            </a:extLst>
          </p:cNvPr>
          <p:cNvSpPr/>
          <p:nvPr/>
        </p:nvSpPr>
        <p:spPr>
          <a:xfrm>
            <a:off x="10253402" y="53215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65CD7EA-1B2D-BA41-35EE-3491405E8120}"/>
              </a:ext>
            </a:extLst>
          </p:cNvPr>
          <p:cNvSpPr/>
          <p:nvPr/>
        </p:nvSpPr>
        <p:spPr>
          <a:xfrm>
            <a:off x="3268282" y="2507096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D54B782-66F6-8048-E848-69DF5F0B2B27}"/>
              </a:ext>
            </a:extLst>
          </p:cNvPr>
          <p:cNvSpPr/>
          <p:nvPr/>
        </p:nvSpPr>
        <p:spPr>
          <a:xfrm>
            <a:off x="6338850" y="1824759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5C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0F1FD14-0C24-9725-8208-2868CAA0E178}"/>
              </a:ext>
            </a:extLst>
          </p:cNvPr>
          <p:cNvSpPr/>
          <p:nvPr/>
        </p:nvSpPr>
        <p:spPr>
          <a:xfrm>
            <a:off x="9691796" y="229349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6111473-2F33-A5CA-2A3E-1E8E93D6E113}"/>
              </a:ext>
            </a:extLst>
          </p:cNvPr>
          <p:cNvSpPr/>
          <p:nvPr/>
        </p:nvSpPr>
        <p:spPr>
          <a:xfrm>
            <a:off x="1944971" y="487680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1/A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8C6EE22-BF14-C687-B70A-A1D09293631D}"/>
              </a:ext>
            </a:extLst>
          </p:cNvPr>
          <p:cNvSpPr/>
          <p:nvPr/>
        </p:nvSpPr>
        <p:spPr>
          <a:xfrm>
            <a:off x="2548945" y="185223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2/B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5F6ABCC-21E3-D576-CC90-5680CD63A2DC}"/>
              </a:ext>
            </a:extLst>
          </p:cNvPr>
          <p:cNvSpPr/>
          <p:nvPr/>
        </p:nvSpPr>
        <p:spPr>
          <a:xfrm>
            <a:off x="5784959" y="11845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3/C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D18677D-471C-7FD6-8F25-FD04D9D00D13}"/>
              </a:ext>
            </a:extLst>
          </p:cNvPr>
          <p:cNvSpPr/>
          <p:nvPr/>
        </p:nvSpPr>
        <p:spPr>
          <a:xfrm>
            <a:off x="9186891" y="17922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4/D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236A53B-D85B-EE09-3FEF-AE7666C445ED}"/>
              </a:ext>
            </a:extLst>
          </p:cNvPr>
          <p:cNvSpPr/>
          <p:nvPr/>
        </p:nvSpPr>
        <p:spPr>
          <a:xfrm>
            <a:off x="9883520" y="4800889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5/E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91BB24D-89D3-40E9-5394-7FC71E8D7214}"/>
              </a:ext>
            </a:extLst>
          </p:cNvPr>
          <p:cNvSpPr/>
          <p:nvPr/>
        </p:nvSpPr>
        <p:spPr>
          <a:xfrm>
            <a:off x="8484564" y="4402046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F2A17D-27FC-0B8C-E426-28E2721A6107}"/>
              </a:ext>
            </a:extLst>
          </p:cNvPr>
          <p:cNvSpPr txBox="1"/>
          <p:nvPr/>
        </p:nvSpPr>
        <p:spPr>
          <a:xfrm>
            <a:off x="3819676" y="3446170"/>
            <a:ext cx="4733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At all tables, members from all the groups present and everybody else gives feedback: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415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773033-A888-F950-AE8E-3FCA62A408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E0E5DB5A-643D-DCD2-31C0-4981A8FB9172}"/>
              </a:ext>
            </a:extLst>
          </p:cNvPr>
          <p:cNvSpPr/>
          <p:nvPr/>
        </p:nvSpPr>
        <p:spPr>
          <a:xfrm>
            <a:off x="1060552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62C94D7-C11C-DFEC-3E53-FFF88C119109}"/>
              </a:ext>
            </a:extLst>
          </p:cNvPr>
          <p:cNvSpPr/>
          <p:nvPr/>
        </p:nvSpPr>
        <p:spPr>
          <a:xfrm>
            <a:off x="8807377" y="530773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3CE918F-AE08-DD73-0799-9F917905518F}"/>
              </a:ext>
            </a:extLst>
          </p:cNvPr>
          <p:cNvSpPr/>
          <p:nvPr/>
        </p:nvSpPr>
        <p:spPr>
          <a:xfrm>
            <a:off x="1377436" y="2345949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4CC3AAA-6763-2232-78DE-D1A784327941}"/>
              </a:ext>
            </a:extLst>
          </p:cNvPr>
          <p:cNvSpPr/>
          <p:nvPr/>
        </p:nvSpPr>
        <p:spPr>
          <a:xfrm>
            <a:off x="5028881" y="179132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BC7350D-E3C5-EAFF-4813-4D904BD55B1E}"/>
              </a:ext>
            </a:extLst>
          </p:cNvPr>
          <p:cNvSpPr/>
          <p:nvPr/>
        </p:nvSpPr>
        <p:spPr>
          <a:xfrm>
            <a:off x="8381827" y="229349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C208665-D271-4DF6-79C4-96745DE38A2A}"/>
              </a:ext>
            </a:extLst>
          </p:cNvPr>
          <p:cNvSpPr/>
          <p:nvPr/>
        </p:nvSpPr>
        <p:spPr>
          <a:xfrm>
            <a:off x="1945593" y="388743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050821E-A5B0-9952-52B8-A1CC18A2EBA8}"/>
              </a:ext>
            </a:extLst>
          </p:cNvPr>
          <p:cNvSpPr/>
          <p:nvPr/>
        </p:nvSpPr>
        <p:spPr>
          <a:xfrm>
            <a:off x="9368983" y="388743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C3AE2CD-7A73-2A11-9139-2311FD37CC21}"/>
              </a:ext>
            </a:extLst>
          </p:cNvPr>
          <p:cNvSpPr/>
          <p:nvPr/>
        </p:nvSpPr>
        <p:spPr>
          <a:xfrm>
            <a:off x="2373593" y="58460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A70155B-9789-FBB6-8C49-2F139F5B16C5}"/>
              </a:ext>
            </a:extLst>
          </p:cNvPr>
          <p:cNvSpPr/>
          <p:nvPr/>
        </p:nvSpPr>
        <p:spPr>
          <a:xfrm>
            <a:off x="5673775" y="142400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64C3DBC-7E4E-8C3B-82AA-649700A4D709}"/>
              </a:ext>
            </a:extLst>
          </p:cNvPr>
          <p:cNvSpPr/>
          <p:nvPr/>
        </p:nvSpPr>
        <p:spPr>
          <a:xfrm>
            <a:off x="8910717" y="66544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0646711-1B6C-C058-45AB-670943AF7294}"/>
              </a:ext>
            </a:extLst>
          </p:cNvPr>
          <p:cNvSpPr/>
          <p:nvPr/>
        </p:nvSpPr>
        <p:spPr>
          <a:xfrm>
            <a:off x="1056804" y="4437083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2A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B311201-0526-E64F-DA5C-024DDDA01CC9}"/>
              </a:ext>
            </a:extLst>
          </p:cNvPr>
          <p:cNvSpPr/>
          <p:nvPr/>
        </p:nvSpPr>
        <p:spPr>
          <a:xfrm>
            <a:off x="158083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C6C248B-DE24-4429-0DF8-3FAC7D494119}"/>
              </a:ext>
            </a:extLst>
          </p:cNvPr>
          <p:cNvSpPr/>
          <p:nvPr/>
        </p:nvSpPr>
        <p:spPr>
          <a:xfrm>
            <a:off x="4722208" y="799474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99A4545-FD1B-29BA-FAA7-A562F6121952}"/>
              </a:ext>
            </a:extLst>
          </p:cNvPr>
          <p:cNvSpPr/>
          <p:nvPr/>
        </p:nvSpPr>
        <p:spPr>
          <a:xfrm>
            <a:off x="7931443" y="1349115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42CB2C5-6FA5-6901-84BC-0EA0AA4A7639}"/>
              </a:ext>
            </a:extLst>
          </p:cNvPr>
          <p:cNvSpPr/>
          <p:nvPr/>
        </p:nvSpPr>
        <p:spPr>
          <a:xfrm>
            <a:off x="2863961" y="4437082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F7F872A-B590-280C-0376-30E05DA1FF5A}"/>
              </a:ext>
            </a:extLst>
          </p:cNvPr>
          <p:cNvSpPr/>
          <p:nvPr/>
        </p:nvSpPr>
        <p:spPr>
          <a:xfrm>
            <a:off x="10323277" y="4463313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86CE588-3AE1-226C-5630-54B1DFC34A35}"/>
              </a:ext>
            </a:extLst>
          </p:cNvPr>
          <p:cNvSpPr/>
          <p:nvPr/>
        </p:nvSpPr>
        <p:spPr>
          <a:xfrm>
            <a:off x="3151521" y="146153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4B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2DE20FE-2F04-AEC4-5C03-1303FC5AEA8F}"/>
              </a:ext>
            </a:extLst>
          </p:cNvPr>
          <p:cNvSpPr/>
          <p:nvPr/>
        </p:nvSpPr>
        <p:spPr>
          <a:xfrm>
            <a:off x="6534395" y="707268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768AE7A-57F3-1061-E2D9-A9389B202B35}"/>
              </a:ext>
            </a:extLst>
          </p:cNvPr>
          <p:cNvSpPr/>
          <p:nvPr/>
        </p:nvSpPr>
        <p:spPr>
          <a:xfrm>
            <a:off x="9818407" y="1235767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7358C43-D992-490C-75CF-0F2B5F77440E}"/>
              </a:ext>
            </a:extLst>
          </p:cNvPr>
          <p:cNvSpPr/>
          <p:nvPr/>
        </p:nvSpPr>
        <p:spPr>
          <a:xfrm>
            <a:off x="2857184" y="55039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B22D78F-DEE9-4478-0E9A-F532424E1F22}"/>
              </a:ext>
            </a:extLst>
          </p:cNvPr>
          <p:cNvSpPr/>
          <p:nvPr/>
        </p:nvSpPr>
        <p:spPr>
          <a:xfrm>
            <a:off x="10253402" y="53215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7EF9286-267B-CA7F-0900-B8223D79CDAA}"/>
              </a:ext>
            </a:extLst>
          </p:cNvPr>
          <p:cNvSpPr/>
          <p:nvPr/>
        </p:nvSpPr>
        <p:spPr>
          <a:xfrm>
            <a:off x="3268282" y="2507096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10F374F-F9CB-3FCD-EE94-48FE7B4FC631}"/>
              </a:ext>
            </a:extLst>
          </p:cNvPr>
          <p:cNvSpPr/>
          <p:nvPr/>
        </p:nvSpPr>
        <p:spPr>
          <a:xfrm>
            <a:off x="6338850" y="1824759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5C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1ADA350-753A-00B3-C8BB-9DC610308389}"/>
              </a:ext>
            </a:extLst>
          </p:cNvPr>
          <p:cNvSpPr/>
          <p:nvPr/>
        </p:nvSpPr>
        <p:spPr>
          <a:xfrm>
            <a:off x="9691796" y="229349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DFB9B0A-5D8F-BC49-E87C-0E87BE7CE5B6}"/>
              </a:ext>
            </a:extLst>
          </p:cNvPr>
          <p:cNvSpPr/>
          <p:nvPr/>
        </p:nvSpPr>
        <p:spPr>
          <a:xfrm>
            <a:off x="1944971" y="487680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1/A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5ACC91B-B726-34B3-A33D-5297C387B43D}"/>
              </a:ext>
            </a:extLst>
          </p:cNvPr>
          <p:cNvSpPr/>
          <p:nvPr/>
        </p:nvSpPr>
        <p:spPr>
          <a:xfrm>
            <a:off x="2548945" y="185223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2/B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74AFBF8-97DB-CFAD-0A32-F367735D921A}"/>
              </a:ext>
            </a:extLst>
          </p:cNvPr>
          <p:cNvSpPr/>
          <p:nvPr/>
        </p:nvSpPr>
        <p:spPr>
          <a:xfrm>
            <a:off x="5784959" y="11845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3/C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DB59696-86A4-2EE0-1630-0ED4417FA47B}"/>
              </a:ext>
            </a:extLst>
          </p:cNvPr>
          <p:cNvSpPr/>
          <p:nvPr/>
        </p:nvSpPr>
        <p:spPr>
          <a:xfrm>
            <a:off x="9186891" y="17922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4/D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73043BE-B2BC-FF16-7297-000114EF316F}"/>
              </a:ext>
            </a:extLst>
          </p:cNvPr>
          <p:cNvSpPr/>
          <p:nvPr/>
        </p:nvSpPr>
        <p:spPr>
          <a:xfrm>
            <a:off x="9883520" y="4800889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5/E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462BB32-DEAA-DF37-B04F-C27EB02533A8}"/>
              </a:ext>
            </a:extLst>
          </p:cNvPr>
          <p:cNvSpPr/>
          <p:nvPr/>
        </p:nvSpPr>
        <p:spPr>
          <a:xfrm>
            <a:off x="8484564" y="4402046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323936-D183-F349-42DB-7FBB90B3A31B}"/>
              </a:ext>
            </a:extLst>
          </p:cNvPr>
          <p:cNvSpPr txBox="1"/>
          <p:nvPr/>
        </p:nvSpPr>
        <p:spPr>
          <a:xfrm>
            <a:off x="3819676" y="3446170"/>
            <a:ext cx="4733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At all tables, members from all the groups present and everybody else gives feedback: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Group 1 presents, everybody else feedback</a:t>
            </a:r>
          </a:p>
        </p:txBody>
      </p:sp>
    </p:spTree>
    <p:extLst>
      <p:ext uri="{BB962C8B-B14F-4D97-AF65-F5344CB8AC3E}">
        <p14:creationId xmlns:p14="http://schemas.microsoft.com/office/powerpoint/2010/main" val="4065509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B75099-C00E-F723-2CCF-E9D7336CA3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9C8E9627-A0E9-539D-ADD5-671572E6A274}"/>
              </a:ext>
            </a:extLst>
          </p:cNvPr>
          <p:cNvSpPr/>
          <p:nvPr/>
        </p:nvSpPr>
        <p:spPr>
          <a:xfrm>
            <a:off x="1060552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E8000A9-9226-801E-2BCA-53AE78B7AA38}"/>
              </a:ext>
            </a:extLst>
          </p:cNvPr>
          <p:cNvSpPr/>
          <p:nvPr/>
        </p:nvSpPr>
        <p:spPr>
          <a:xfrm>
            <a:off x="8807377" y="530773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602A57C-B599-5C43-B4A5-3C7BD7426ABC}"/>
              </a:ext>
            </a:extLst>
          </p:cNvPr>
          <p:cNvSpPr/>
          <p:nvPr/>
        </p:nvSpPr>
        <p:spPr>
          <a:xfrm>
            <a:off x="1377436" y="2345949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C74EC64-80D7-E006-026A-4C5D3D3E491A}"/>
              </a:ext>
            </a:extLst>
          </p:cNvPr>
          <p:cNvSpPr/>
          <p:nvPr/>
        </p:nvSpPr>
        <p:spPr>
          <a:xfrm>
            <a:off x="5028881" y="179132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7B0E492-7DAB-81F1-0131-CEBC3A47442A}"/>
              </a:ext>
            </a:extLst>
          </p:cNvPr>
          <p:cNvSpPr/>
          <p:nvPr/>
        </p:nvSpPr>
        <p:spPr>
          <a:xfrm>
            <a:off x="8381827" y="229349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FEF5D3-C21E-8495-14D2-804D18493408}"/>
              </a:ext>
            </a:extLst>
          </p:cNvPr>
          <p:cNvSpPr/>
          <p:nvPr/>
        </p:nvSpPr>
        <p:spPr>
          <a:xfrm>
            <a:off x="1945593" y="388743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AB976A8-E345-7439-6135-9C7143D672BF}"/>
              </a:ext>
            </a:extLst>
          </p:cNvPr>
          <p:cNvSpPr/>
          <p:nvPr/>
        </p:nvSpPr>
        <p:spPr>
          <a:xfrm>
            <a:off x="9368983" y="388743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6E45865-9F76-01D2-C7A2-F349194B8468}"/>
              </a:ext>
            </a:extLst>
          </p:cNvPr>
          <p:cNvSpPr/>
          <p:nvPr/>
        </p:nvSpPr>
        <p:spPr>
          <a:xfrm>
            <a:off x="2373593" y="58460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5D0E218-CDC5-471D-2542-38FA59A9A244}"/>
              </a:ext>
            </a:extLst>
          </p:cNvPr>
          <p:cNvSpPr/>
          <p:nvPr/>
        </p:nvSpPr>
        <p:spPr>
          <a:xfrm>
            <a:off x="5673775" y="142400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5A9921-6E42-FDB7-729C-EF7DCAE6B378}"/>
              </a:ext>
            </a:extLst>
          </p:cNvPr>
          <p:cNvSpPr/>
          <p:nvPr/>
        </p:nvSpPr>
        <p:spPr>
          <a:xfrm>
            <a:off x="8910717" y="66544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309278F-47D5-E8E7-6433-5F1EF19A05B0}"/>
              </a:ext>
            </a:extLst>
          </p:cNvPr>
          <p:cNvSpPr/>
          <p:nvPr/>
        </p:nvSpPr>
        <p:spPr>
          <a:xfrm>
            <a:off x="1056804" y="4437083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2A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B7A9814-74F8-ED55-46C2-60F68ABDF95C}"/>
              </a:ext>
            </a:extLst>
          </p:cNvPr>
          <p:cNvSpPr/>
          <p:nvPr/>
        </p:nvSpPr>
        <p:spPr>
          <a:xfrm>
            <a:off x="158083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607D780-A025-0919-CC8A-33AAEBA20D8A}"/>
              </a:ext>
            </a:extLst>
          </p:cNvPr>
          <p:cNvSpPr/>
          <p:nvPr/>
        </p:nvSpPr>
        <p:spPr>
          <a:xfrm>
            <a:off x="4722208" y="799474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9F754EE-BAA9-E69D-174B-9065C3A14994}"/>
              </a:ext>
            </a:extLst>
          </p:cNvPr>
          <p:cNvSpPr/>
          <p:nvPr/>
        </p:nvSpPr>
        <p:spPr>
          <a:xfrm>
            <a:off x="7931443" y="1349115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FDB18B9-FA34-FC4F-5183-ECE6B7E47EB7}"/>
              </a:ext>
            </a:extLst>
          </p:cNvPr>
          <p:cNvSpPr/>
          <p:nvPr/>
        </p:nvSpPr>
        <p:spPr>
          <a:xfrm>
            <a:off x="2863961" y="4437082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C3AB82A-72D4-6958-B1FB-2CE35D461E47}"/>
              </a:ext>
            </a:extLst>
          </p:cNvPr>
          <p:cNvSpPr/>
          <p:nvPr/>
        </p:nvSpPr>
        <p:spPr>
          <a:xfrm>
            <a:off x="10323277" y="4463313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F4047D0C-A390-8553-EFC5-1CB850D370A3}"/>
              </a:ext>
            </a:extLst>
          </p:cNvPr>
          <p:cNvSpPr/>
          <p:nvPr/>
        </p:nvSpPr>
        <p:spPr>
          <a:xfrm>
            <a:off x="3151521" y="146153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4B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BD9240E-27E1-C59B-F02B-CFDAF58E0A5B}"/>
              </a:ext>
            </a:extLst>
          </p:cNvPr>
          <p:cNvSpPr/>
          <p:nvPr/>
        </p:nvSpPr>
        <p:spPr>
          <a:xfrm>
            <a:off x="6534395" y="707268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D1ED4BA-15AC-84AA-F6AB-E0EB2E0FD546}"/>
              </a:ext>
            </a:extLst>
          </p:cNvPr>
          <p:cNvSpPr/>
          <p:nvPr/>
        </p:nvSpPr>
        <p:spPr>
          <a:xfrm>
            <a:off x="9818407" y="1235767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CBE2E29-6A53-8BE6-ADEB-FBD1270229A3}"/>
              </a:ext>
            </a:extLst>
          </p:cNvPr>
          <p:cNvSpPr/>
          <p:nvPr/>
        </p:nvSpPr>
        <p:spPr>
          <a:xfrm>
            <a:off x="2857184" y="55039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BDD5EF4-4D52-FD2F-DEAB-22A142F6D335}"/>
              </a:ext>
            </a:extLst>
          </p:cNvPr>
          <p:cNvSpPr/>
          <p:nvPr/>
        </p:nvSpPr>
        <p:spPr>
          <a:xfrm>
            <a:off x="10253402" y="53215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B030A16-E08B-6DA8-B01D-68CC1D6DB042}"/>
              </a:ext>
            </a:extLst>
          </p:cNvPr>
          <p:cNvSpPr/>
          <p:nvPr/>
        </p:nvSpPr>
        <p:spPr>
          <a:xfrm>
            <a:off x="3268282" y="2507096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132E8A0-A674-34C6-005F-D45ED8DEA5AC}"/>
              </a:ext>
            </a:extLst>
          </p:cNvPr>
          <p:cNvSpPr/>
          <p:nvPr/>
        </p:nvSpPr>
        <p:spPr>
          <a:xfrm>
            <a:off x="6338850" y="1824759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5C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098A296B-839F-EE1E-4BE1-C9BEFB8219AF}"/>
              </a:ext>
            </a:extLst>
          </p:cNvPr>
          <p:cNvSpPr/>
          <p:nvPr/>
        </p:nvSpPr>
        <p:spPr>
          <a:xfrm>
            <a:off x="9691796" y="229349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1C651EA-23E0-23B7-D691-744447333F84}"/>
              </a:ext>
            </a:extLst>
          </p:cNvPr>
          <p:cNvSpPr/>
          <p:nvPr/>
        </p:nvSpPr>
        <p:spPr>
          <a:xfrm>
            <a:off x="1944971" y="487680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1/A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E120D0B-A65F-513A-187C-63CCA0DF8271}"/>
              </a:ext>
            </a:extLst>
          </p:cNvPr>
          <p:cNvSpPr/>
          <p:nvPr/>
        </p:nvSpPr>
        <p:spPr>
          <a:xfrm>
            <a:off x="2548945" y="185223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2/B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F557176-FEF7-8C2F-16FC-CD105F672C2D}"/>
              </a:ext>
            </a:extLst>
          </p:cNvPr>
          <p:cNvSpPr/>
          <p:nvPr/>
        </p:nvSpPr>
        <p:spPr>
          <a:xfrm>
            <a:off x="5784959" y="11845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3/C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FD8B8EF-233A-4392-A882-D5962A012B16}"/>
              </a:ext>
            </a:extLst>
          </p:cNvPr>
          <p:cNvSpPr/>
          <p:nvPr/>
        </p:nvSpPr>
        <p:spPr>
          <a:xfrm>
            <a:off x="9186891" y="17922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4/D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448BD1E-812D-BDE6-24F2-2A3D46C754E5}"/>
              </a:ext>
            </a:extLst>
          </p:cNvPr>
          <p:cNvSpPr/>
          <p:nvPr/>
        </p:nvSpPr>
        <p:spPr>
          <a:xfrm>
            <a:off x="9883520" y="4800889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5/E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551E9A0-D48A-9308-8B46-0A4572226ECA}"/>
              </a:ext>
            </a:extLst>
          </p:cNvPr>
          <p:cNvSpPr/>
          <p:nvPr/>
        </p:nvSpPr>
        <p:spPr>
          <a:xfrm>
            <a:off x="8484564" y="4402046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7C4940-1D14-BD38-0F9E-A487396B1E3E}"/>
              </a:ext>
            </a:extLst>
          </p:cNvPr>
          <p:cNvSpPr txBox="1"/>
          <p:nvPr/>
        </p:nvSpPr>
        <p:spPr>
          <a:xfrm>
            <a:off x="3819676" y="3446170"/>
            <a:ext cx="47330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At all tables, members from all the groups present and everybody else gives feedback: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Group 1 presents, everybody else feedback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Group 2 presents, everybody else feedback</a:t>
            </a:r>
          </a:p>
        </p:txBody>
      </p:sp>
    </p:spTree>
    <p:extLst>
      <p:ext uri="{BB962C8B-B14F-4D97-AF65-F5344CB8AC3E}">
        <p14:creationId xmlns:p14="http://schemas.microsoft.com/office/powerpoint/2010/main" val="314343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11506B-0CD6-1181-EAD1-53D995EE18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FA83049-5375-41AF-D987-04695E4AF4DE}"/>
              </a:ext>
            </a:extLst>
          </p:cNvPr>
          <p:cNvSpPr/>
          <p:nvPr/>
        </p:nvSpPr>
        <p:spPr>
          <a:xfrm>
            <a:off x="1060552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1C6BF3-C417-F04C-FEDD-4D779CBFD22E}"/>
              </a:ext>
            </a:extLst>
          </p:cNvPr>
          <p:cNvSpPr/>
          <p:nvPr/>
        </p:nvSpPr>
        <p:spPr>
          <a:xfrm>
            <a:off x="8807377" y="530773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782A163-0812-B901-E1E5-D801BE1DF809}"/>
              </a:ext>
            </a:extLst>
          </p:cNvPr>
          <p:cNvSpPr/>
          <p:nvPr/>
        </p:nvSpPr>
        <p:spPr>
          <a:xfrm>
            <a:off x="1377436" y="2345949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7DD3A0B-C14C-3AED-7C21-EBBAED27BB24}"/>
              </a:ext>
            </a:extLst>
          </p:cNvPr>
          <p:cNvSpPr/>
          <p:nvPr/>
        </p:nvSpPr>
        <p:spPr>
          <a:xfrm>
            <a:off x="5028881" y="179132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21A7196-38CF-0A42-83D1-8C9B410DB7AA}"/>
              </a:ext>
            </a:extLst>
          </p:cNvPr>
          <p:cNvSpPr/>
          <p:nvPr/>
        </p:nvSpPr>
        <p:spPr>
          <a:xfrm>
            <a:off x="8381827" y="229349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99749BC-679C-39B7-887F-47C49C580053}"/>
              </a:ext>
            </a:extLst>
          </p:cNvPr>
          <p:cNvSpPr/>
          <p:nvPr/>
        </p:nvSpPr>
        <p:spPr>
          <a:xfrm>
            <a:off x="1945593" y="388743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59608A9-B9B0-20A1-9C5E-AA275C74B2B6}"/>
              </a:ext>
            </a:extLst>
          </p:cNvPr>
          <p:cNvSpPr/>
          <p:nvPr/>
        </p:nvSpPr>
        <p:spPr>
          <a:xfrm>
            <a:off x="9368983" y="388743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1A4C6B8-CB6A-C9E0-C7F9-10C0CB08CA95}"/>
              </a:ext>
            </a:extLst>
          </p:cNvPr>
          <p:cNvSpPr/>
          <p:nvPr/>
        </p:nvSpPr>
        <p:spPr>
          <a:xfrm>
            <a:off x="2373593" y="58460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6128FBA-BD7C-11BA-E12A-0B7AC361876D}"/>
              </a:ext>
            </a:extLst>
          </p:cNvPr>
          <p:cNvSpPr/>
          <p:nvPr/>
        </p:nvSpPr>
        <p:spPr>
          <a:xfrm>
            <a:off x="5673775" y="142400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F4993A4-C1DA-1FDD-6570-43E18C449DCA}"/>
              </a:ext>
            </a:extLst>
          </p:cNvPr>
          <p:cNvSpPr/>
          <p:nvPr/>
        </p:nvSpPr>
        <p:spPr>
          <a:xfrm>
            <a:off x="8910717" y="66544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98CD759-842A-DF0E-18EC-83F20DD58D6B}"/>
              </a:ext>
            </a:extLst>
          </p:cNvPr>
          <p:cNvSpPr/>
          <p:nvPr/>
        </p:nvSpPr>
        <p:spPr>
          <a:xfrm>
            <a:off x="1056804" y="4437083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2A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7A300AC-4BEE-0985-DF3F-8313AE30BCAD}"/>
              </a:ext>
            </a:extLst>
          </p:cNvPr>
          <p:cNvSpPr/>
          <p:nvPr/>
        </p:nvSpPr>
        <p:spPr>
          <a:xfrm>
            <a:off x="158083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F4D4A3B-E413-4040-C252-CAF5F283421E}"/>
              </a:ext>
            </a:extLst>
          </p:cNvPr>
          <p:cNvSpPr/>
          <p:nvPr/>
        </p:nvSpPr>
        <p:spPr>
          <a:xfrm>
            <a:off x="4722208" y="799474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5AE8F8E-FDF4-5756-771F-75838CC8A235}"/>
              </a:ext>
            </a:extLst>
          </p:cNvPr>
          <p:cNvSpPr/>
          <p:nvPr/>
        </p:nvSpPr>
        <p:spPr>
          <a:xfrm>
            <a:off x="7931443" y="1349115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87570AC-7F60-4A12-B120-A24B8FC55A03}"/>
              </a:ext>
            </a:extLst>
          </p:cNvPr>
          <p:cNvSpPr/>
          <p:nvPr/>
        </p:nvSpPr>
        <p:spPr>
          <a:xfrm>
            <a:off x="2863961" y="4437082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810C966-E168-0EAB-021E-2EA7C7066743}"/>
              </a:ext>
            </a:extLst>
          </p:cNvPr>
          <p:cNvSpPr/>
          <p:nvPr/>
        </p:nvSpPr>
        <p:spPr>
          <a:xfrm>
            <a:off x="10323277" y="4463313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B6E7B94-8E94-A6FD-AAF0-3B04AE297E7F}"/>
              </a:ext>
            </a:extLst>
          </p:cNvPr>
          <p:cNvSpPr/>
          <p:nvPr/>
        </p:nvSpPr>
        <p:spPr>
          <a:xfrm>
            <a:off x="3151521" y="146153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4B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7798387-9C07-F4BD-5DC2-CFD644BCF175}"/>
              </a:ext>
            </a:extLst>
          </p:cNvPr>
          <p:cNvSpPr/>
          <p:nvPr/>
        </p:nvSpPr>
        <p:spPr>
          <a:xfrm>
            <a:off x="6534395" y="707268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FDD98C4-80F4-56A9-62CA-5BB63C84C539}"/>
              </a:ext>
            </a:extLst>
          </p:cNvPr>
          <p:cNvSpPr/>
          <p:nvPr/>
        </p:nvSpPr>
        <p:spPr>
          <a:xfrm>
            <a:off x="9818407" y="1235767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3807F23-3953-DF53-A71B-390AE9556944}"/>
              </a:ext>
            </a:extLst>
          </p:cNvPr>
          <p:cNvSpPr/>
          <p:nvPr/>
        </p:nvSpPr>
        <p:spPr>
          <a:xfrm>
            <a:off x="2857184" y="55039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2528F1C-9E47-3ADF-A223-47D09D69FE4F}"/>
              </a:ext>
            </a:extLst>
          </p:cNvPr>
          <p:cNvSpPr/>
          <p:nvPr/>
        </p:nvSpPr>
        <p:spPr>
          <a:xfrm>
            <a:off x="10253402" y="53215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6CC3312-8072-A5EF-AA51-31F4549DF55F}"/>
              </a:ext>
            </a:extLst>
          </p:cNvPr>
          <p:cNvSpPr/>
          <p:nvPr/>
        </p:nvSpPr>
        <p:spPr>
          <a:xfrm>
            <a:off x="3268282" y="2507096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80E8B03-2A07-B0A1-37B6-08A8D6CE422C}"/>
              </a:ext>
            </a:extLst>
          </p:cNvPr>
          <p:cNvSpPr/>
          <p:nvPr/>
        </p:nvSpPr>
        <p:spPr>
          <a:xfrm>
            <a:off x="6338850" y="1824759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5C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0B5DCED-BDFF-499C-61E9-230CCE3DF731}"/>
              </a:ext>
            </a:extLst>
          </p:cNvPr>
          <p:cNvSpPr/>
          <p:nvPr/>
        </p:nvSpPr>
        <p:spPr>
          <a:xfrm>
            <a:off x="9691796" y="229349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E57D671-2DE4-A5BD-D815-A40E7C19DAD8}"/>
              </a:ext>
            </a:extLst>
          </p:cNvPr>
          <p:cNvSpPr/>
          <p:nvPr/>
        </p:nvSpPr>
        <p:spPr>
          <a:xfrm>
            <a:off x="1944971" y="487680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1/A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C8F7D2E-2887-2D57-8A39-6A5C75499BA5}"/>
              </a:ext>
            </a:extLst>
          </p:cNvPr>
          <p:cNvSpPr/>
          <p:nvPr/>
        </p:nvSpPr>
        <p:spPr>
          <a:xfrm>
            <a:off x="2548945" y="185223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2/B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456FDB6-B6E7-546C-EC3B-BEF3E8EB6098}"/>
              </a:ext>
            </a:extLst>
          </p:cNvPr>
          <p:cNvSpPr/>
          <p:nvPr/>
        </p:nvSpPr>
        <p:spPr>
          <a:xfrm>
            <a:off x="5784959" y="11845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3/C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2CAA71E-01C3-84C4-DC66-7D347401C7B0}"/>
              </a:ext>
            </a:extLst>
          </p:cNvPr>
          <p:cNvSpPr/>
          <p:nvPr/>
        </p:nvSpPr>
        <p:spPr>
          <a:xfrm>
            <a:off x="9186891" y="17922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4/D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FF5362F-5315-48FA-E807-73F2F5EF97B6}"/>
              </a:ext>
            </a:extLst>
          </p:cNvPr>
          <p:cNvSpPr/>
          <p:nvPr/>
        </p:nvSpPr>
        <p:spPr>
          <a:xfrm>
            <a:off x="9883520" y="4800889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5/E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03CACF8-6195-4CD0-5133-0E59EE95DCFB}"/>
              </a:ext>
            </a:extLst>
          </p:cNvPr>
          <p:cNvSpPr/>
          <p:nvPr/>
        </p:nvSpPr>
        <p:spPr>
          <a:xfrm>
            <a:off x="8484564" y="4402046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5F9064-5A46-CAA2-2A28-11E4E005BC98}"/>
              </a:ext>
            </a:extLst>
          </p:cNvPr>
          <p:cNvSpPr txBox="1"/>
          <p:nvPr/>
        </p:nvSpPr>
        <p:spPr>
          <a:xfrm>
            <a:off x="3819676" y="3446170"/>
            <a:ext cx="47330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At all tables, members from all the groups present and everybody else gives feedback: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Group 1 presents, everybody else feedback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Group 2 presents, everybody else feedback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Group 3 presents, everybody else feedback</a:t>
            </a:r>
          </a:p>
        </p:txBody>
      </p:sp>
    </p:spTree>
    <p:extLst>
      <p:ext uri="{BB962C8B-B14F-4D97-AF65-F5344CB8AC3E}">
        <p14:creationId xmlns:p14="http://schemas.microsoft.com/office/powerpoint/2010/main" val="2887005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E389A6-E585-CF2F-7E98-3CE9509A8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92D116C0-BE8C-7649-67B9-2DA23945E757}"/>
              </a:ext>
            </a:extLst>
          </p:cNvPr>
          <p:cNvSpPr/>
          <p:nvPr/>
        </p:nvSpPr>
        <p:spPr>
          <a:xfrm>
            <a:off x="1060552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EDCFDC6-CAEF-27A4-FDAE-E34D37395192}"/>
              </a:ext>
            </a:extLst>
          </p:cNvPr>
          <p:cNvSpPr/>
          <p:nvPr/>
        </p:nvSpPr>
        <p:spPr>
          <a:xfrm>
            <a:off x="8807377" y="530773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BE76377-F869-5FED-42C0-D41B60695362}"/>
              </a:ext>
            </a:extLst>
          </p:cNvPr>
          <p:cNvSpPr/>
          <p:nvPr/>
        </p:nvSpPr>
        <p:spPr>
          <a:xfrm>
            <a:off x="1377436" y="2345949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49BE78C-8020-2F2C-0775-54E9E5F759A1}"/>
              </a:ext>
            </a:extLst>
          </p:cNvPr>
          <p:cNvSpPr/>
          <p:nvPr/>
        </p:nvSpPr>
        <p:spPr>
          <a:xfrm>
            <a:off x="5028881" y="179132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9FCB8FC-F32A-D7DD-E68E-4BDEFC9483B4}"/>
              </a:ext>
            </a:extLst>
          </p:cNvPr>
          <p:cNvSpPr/>
          <p:nvPr/>
        </p:nvSpPr>
        <p:spPr>
          <a:xfrm>
            <a:off x="8381827" y="229349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86C18AA-967B-6A30-FD7E-911DFCC66634}"/>
              </a:ext>
            </a:extLst>
          </p:cNvPr>
          <p:cNvSpPr/>
          <p:nvPr/>
        </p:nvSpPr>
        <p:spPr>
          <a:xfrm>
            <a:off x="1945593" y="388743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5832B76-EF5E-1328-3EAB-6E2A7F80C008}"/>
              </a:ext>
            </a:extLst>
          </p:cNvPr>
          <p:cNvSpPr/>
          <p:nvPr/>
        </p:nvSpPr>
        <p:spPr>
          <a:xfrm>
            <a:off x="9368983" y="388743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C40F047-DC15-8EC4-94E5-894A74461C6F}"/>
              </a:ext>
            </a:extLst>
          </p:cNvPr>
          <p:cNvSpPr/>
          <p:nvPr/>
        </p:nvSpPr>
        <p:spPr>
          <a:xfrm>
            <a:off x="2373593" y="58460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C05F762-A398-7D36-9E88-4282B7DCC7D8}"/>
              </a:ext>
            </a:extLst>
          </p:cNvPr>
          <p:cNvSpPr/>
          <p:nvPr/>
        </p:nvSpPr>
        <p:spPr>
          <a:xfrm>
            <a:off x="5673775" y="142400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CF777B4-6F9A-E553-21EB-ABC050427D33}"/>
              </a:ext>
            </a:extLst>
          </p:cNvPr>
          <p:cNvSpPr/>
          <p:nvPr/>
        </p:nvSpPr>
        <p:spPr>
          <a:xfrm>
            <a:off x="8910717" y="66544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5CF2E82-AA17-BFBF-6225-1F262698B790}"/>
              </a:ext>
            </a:extLst>
          </p:cNvPr>
          <p:cNvSpPr/>
          <p:nvPr/>
        </p:nvSpPr>
        <p:spPr>
          <a:xfrm>
            <a:off x="1056804" y="4437083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2A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EF2C273-164A-3485-4A0F-75196DB3FC56}"/>
              </a:ext>
            </a:extLst>
          </p:cNvPr>
          <p:cNvSpPr/>
          <p:nvPr/>
        </p:nvSpPr>
        <p:spPr>
          <a:xfrm>
            <a:off x="158083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B0E1D58-E190-7C63-42E6-435E646FEE7B}"/>
              </a:ext>
            </a:extLst>
          </p:cNvPr>
          <p:cNvSpPr/>
          <p:nvPr/>
        </p:nvSpPr>
        <p:spPr>
          <a:xfrm>
            <a:off x="4722208" y="799474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31AAED9-2BAB-9446-64E5-14033452B97E}"/>
              </a:ext>
            </a:extLst>
          </p:cNvPr>
          <p:cNvSpPr/>
          <p:nvPr/>
        </p:nvSpPr>
        <p:spPr>
          <a:xfrm>
            <a:off x="7931443" y="1349115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E0BB25A-6917-62DE-7AE0-1E151C675C50}"/>
              </a:ext>
            </a:extLst>
          </p:cNvPr>
          <p:cNvSpPr/>
          <p:nvPr/>
        </p:nvSpPr>
        <p:spPr>
          <a:xfrm>
            <a:off x="2863961" y="4437082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569DBCE-77D0-7E5F-6B2F-C041397C92DE}"/>
              </a:ext>
            </a:extLst>
          </p:cNvPr>
          <p:cNvSpPr/>
          <p:nvPr/>
        </p:nvSpPr>
        <p:spPr>
          <a:xfrm>
            <a:off x="10323277" y="4463313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47BE0F9-A02E-D707-AB13-1C31F08D83E3}"/>
              </a:ext>
            </a:extLst>
          </p:cNvPr>
          <p:cNvSpPr/>
          <p:nvPr/>
        </p:nvSpPr>
        <p:spPr>
          <a:xfrm>
            <a:off x="3151521" y="146153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4B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EDA5D4C-FF40-3422-B180-F84A1E1CF32C}"/>
              </a:ext>
            </a:extLst>
          </p:cNvPr>
          <p:cNvSpPr/>
          <p:nvPr/>
        </p:nvSpPr>
        <p:spPr>
          <a:xfrm>
            <a:off x="6534395" y="707268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F1417AD-6A19-358F-849C-4EBB289F3C67}"/>
              </a:ext>
            </a:extLst>
          </p:cNvPr>
          <p:cNvSpPr/>
          <p:nvPr/>
        </p:nvSpPr>
        <p:spPr>
          <a:xfrm>
            <a:off x="9818407" y="1235767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7D424C3-98A1-4B8B-0E95-0B81046062D4}"/>
              </a:ext>
            </a:extLst>
          </p:cNvPr>
          <p:cNvSpPr/>
          <p:nvPr/>
        </p:nvSpPr>
        <p:spPr>
          <a:xfrm>
            <a:off x="2857184" y="55039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A4F0B96-7635-63C7-F090-81F2ABEA4D50}"/>
              </a:ext>
            </a:extLst>
          </p:cNvPr>
          <p:cNvSpPr/>
          <p:nvPr/>
        </p:nvSpPr>
        <p:spPr>
          <a:xfrm>
            <a:off x="10253402" y="53215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0A9C416-9AB0-C2B9-6314-78C58747C4EB}"/>
              </a:ext>
            </a:extLst>
          </p:cNvPr>
          <p:cNvSpPr/>
          <p:nvPr/>
        </p:nvSpPr>
        <p:spPr>
          <a:xfrm>
            <a:off x="3268282" y="2507096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02A836F-8134-3957-B3D3-C3984C044FB8}"/>
              </a:ext>
            </a:extLst>
          </p:cNvPr>
          <p:cNvSpPr/>
          <p:nvPr/>
        </p:nvSpPr>
        <p:spPr>
          <a:xfrm>
            <a:off x="6338850" y="1824759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5C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FE4B73B-0F8C-47CD-A8F8-3B0C7CA9A18F}"/>
              </a:ext>
            </a:extLst>
          </p:cNvPr>
          <p:cNvSpPr/>
          <p:nvPr/>
        </p:nvSpPr>
        <p:spPr>
          <a:xfrm>
            <a:off x="9691796" y="229349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07FF560-ADFA-ECC6-2AB3-A4954B190CD6}"/>
              </a:ext>
            </a:extLst>
          </p:cNvPr>
          <p:cNvSpPr/>
          <p:nvPr/>
        </p:nvSpPr>
        <p:spPr>
          <a:xfrm>
            <a:off x="1944971" y="487680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1/A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B5CB0D7-9C6E-FD57-2FD6-B807036B85DC}"/>
              </a:ext>
            </a:extLst>
          </p:cNvPr>
          <p:cNvSpPr/>
          <p:nvPr/>
        </p:nvSpPr>
        <p:spPr>
          <a:xfrm>
            <a:off x="2548945" y="185223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2/B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D800892-0ED1-AEBA-AF67-6B6CC0ADBF93}"/>
              </a:ext>
            </a:extLst>
          </p:cNvPr>
          <p:cNvSpPr/>
          <p:nvPr/>
        </p:nvSpPr>
        <p:spPr>
          <a:xfrm>
            <a:off x="5784959" y="11845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3/C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066926A-25EB-D3CD-9118-0A5EC5A2A8F0}"/>
              </a:ext>
            </a:extLst>
          </p:cNvPr>
          <p:cNvSpPr/>
          <p:nvPr/>
        </p:nvSpPr>
        <p:spPr>
          <a:xfrm>
            <a:off x="9186891" y="17922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4/D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9011562-143C-224D-4344-64A2F473B9E1}"/>
              </a:ext>
            </a:extLst>
          </p:cNvPr>
          <p:cNvSpPr/>
          <p:nvPr/>
        </p:nvSpPr>
        <p:spPr>
          <a:xfrm>
            <a:off x="9883520" y="4800889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5/E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DC5D85D-9F85-88E8-98D8-8997E1C01C94}"/>
              </a:ext>
            </a:extLst>
          </p:cNvPr>
          <p:cNvSpPr/>
          <p:nvPr/>
        </p:nvSpPr>
        <p:spPr>
          <a:xfrm>
            <a:off x="8484564" y="4402046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A1D704-3265-FA78-51E9-F2026C00252F}"/>
              </a:ext>
            </a:extLst>
          </p:cNvPr>
          <p:cNvSpPr txBox="1"/>
          <p:nvPr/>
        </p:nvSpPr>
        <p:spPr>
          <a:xfrm>
            <a:off x="3819676" y="3446170"/>
            <a:ext cx="47330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At all tables, members from all the groups present and everybody else gives feedback: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Group 1 presents, everybody else feedback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Group 2 presents, everybody else feedback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Group 3 presents, everybody else feedback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Group 4 presents, everybody else feedback</a:t>
            </a:r>
          </a:p>
        </p:txBody>
      </p:sp>
    </p:spTree>
    <p:extLst>
      <p:ext uri="{BB962C8B-B14F-4D97-AF65-F5344CB8AC3E}">
        <p14:creationId xmlns:p14="http://schemas.microsoft.com/office/powerpoint/2010/main" val="3203058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493319-09D8-85A1-8B9F-411BA1A21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B8F5BA9-541A-92A0-D944-9AF35C99747F}"/>
              </a:ext>
            </a:extLst>
          </p:cNvPr>
          <p:cNvSpPr/>
          <p:nvPr/>
        </p:nvSpPr>
        <p:spPr>
          <a:xfrm>
            <a:off x="1060552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075AE23-CC8E-3052-9C89-86379D31B971}"/>
              </a:ext>
            </a:extLst>
          </p:cNvPr>
          <p:cNvSpPr/>
          <p:nvPr/>
        </p:nvSpPr>
        <p:spPr>
          <a:xfrm>
            <a:off x="8807377" y="530773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A8100D0-A533-C2EA-3605-9853ADE504B3}"/>
              </a:ext>
            </a:extLst>
          </p:cNvPr>
          <p:cNvSpPr/>
          <p:nvPr/>
        </p:nvSpPr>
        <p:spPr>
          <a:xfrm>
            <a:off x="1377436" y="2345949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17BC288-9232-AA5C-BAEF-4962C851D2DD}"/>
              </a:ext>
            </a:extLst>
          </p:cNvPr>
          <p:cNvSpPr/>
          <p:nvPr/>
        </p:nvSpPr>
        <p:spPr>
          <a:xfrm>
            <a:off x="5028881" y="179132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8D1E2A7-90FA-AE1D-47A4-5A9305A612DD}"/>
              </a:ext>
            </a:extLst>
          </p:cNvPr>
          <p:cNvSpPr/>
          <p:nvPr/>
        </p:nvSpPr>
        <p:spPr>
          <a:xfrm>
            <a:off x="8381827" y="229349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95407BC-08E2-E7AF-0B8F-50FC04F5D1FD}"/>
              </a:ext>
            </a:extLst>
          </p:cNvPr>
          <p:cNvSpPr/>
          <p:nvPr/>
        </p:nvSpPr>
        <p:spPr>
          <a:xfrm>
            <a:off x="1945593" y="388743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CD90714-FCF9-2443-2944-6DD1F7CE9274}"/>
              </a:ext>
            </a:extLst>
          </p:cNvPr>
          <p:cNvSpPr/>
          <p:nvPr/>
        </p:nvSpPr>
        <p:spPr>
          <a:xfrm>
            <a:off x="9368983" y="388743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F7CCD39-EDCB-9B58-716B-D1F36564F494}"/>
              </a:ext>
            </a:extLst>
          </p:cNvPr>
          <p:cNvSpPr/>
          <p:nvPr/>
        </p:nvSpPr>
        <p:spPr>
          <a:xfrm>
            <a:off x="2373593" y="58460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AAAA8D3-CBEC-FCFB-6C61-A97E8A7A3F7D}"/>
              </a:ext>
            </a:extLst>
          </p:cNvPr>
          <p:cNvSpPr/>
          <p:nvPr/>
        </p:nvSpPr>
        <p:spPr>
          <a:xfrm>
            <a:off x="5673775" y="142400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F7FB6C6-E96D-D3A2-897F-F62E05BD24AF}"/>
              </a:ext>
            </a:extLst>
          </p:cNvPr>
          <p:cNvSpPr/>
          <p:nvPr/>
        </p:nvSpPr>
        <p:spPr>
          <a:xfrm>
            <a:off x="8910717" y="66544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1D0304-6087-5F42-BFBD-AA98AD43A321}"/>
              </a:ext>
            </a:extLst>
          </p:cNvPr>
          <p:cNvSpPr/>
          <p:nvPr/>
        </p:nvSpPr>
        <p:spPr>
          <a:xfrm>
            <a:off x="1056804" y="4437083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2A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3505729-8ABB-6E45-87BB-28194B611A39}"/>
              </a:ext>
            </a:extLst>
          </p:cNvPr>
          <p:cNvSpPr/>
          <p:nvPr/>
        </p:nvSpPr>
        <p:spPr>
          <a:xfrm>
            <a:off x="158083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0F01285-A4A2-83D8-DDB1-FDF0A329844C}"/>
              </a:ext>
            </a:extLst>
          </p:cNvPr>
          <p:cNvSpPr/>
          <p:nvPr/>
        </p:nvSpPr>
        <p:spPr>
          <a:xfrm>
            <a:off x="4722208" y="799474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03E986B-957C-C539-C057-DC45674DE4BA}"/>
              </a:ext>
            </a:extLst>
          </p:cNvPr>
          <p:cNvSpPr/>
          <p:nvPr/>
        </p:nvSpPr>
        <p:spPr>
          <a:xfrm>
            <a:off x="7931443" y="1349115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B8A7D54-6E89-CB44-3786-74CDB219DF43}"/>
              </a:ext>
            </a:extLst>
          </p:cNvPr>
          <p:cNvSpPr/>
          <p:nvPr/>
        </p:nvSpPr>
        <p:spPr>
          <a:xfrm>
            <a:off x="2863961" y="4437082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6E2C2F0-34B9-4367-6BE1-A91855B0F4C8}"/>
              </a:ext>
            </a:extLst>
          </p:cNvPr>
          <p:cNvSpPr/>
          <p:nvPr/>
        </p:nvSpPr>
        <p:spPr>
          <a:xfrm>
            <a:off x="10323277" y="4463313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44DF8F4-CF7A-CD5F-3857-04AA53057344}"/>
              </a:ext>
            </a:extLst>
          </p:cNvPr>
          <p:cNvSpPr/>
          <p:nvPr/>
        </p:nvSpPr>
        <p:spPr>
          <a:xfrm>
            <a:off x="3151521" y="146153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4B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F9186E2-1CBA-DFAD-9CF4-C6C051BA865C}"/>
              </a:ext>
            </a:extLst>
          </p:cNvPr>
          <p:cNvSpPr/>
          <p:nvPr/>
        </p:nvSpPr>
        <p:spPr>
          <a:xfrm>
            <a:off x="6534395" y="707268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84E7ECE-7F44-EB30-9739-7B50F52E2587}"/>
              </a:ext>
            </a:extLst>
          </p:cNvPr>
          <p:cNvSpPr/>
          <p:nvPr/>
        </p:nvSpPr>
        <p:spPr>
          <a:xfrm>
            <a:off x="9818407" y="1235767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A55F330-2911-2DBA-0EE5-446C46F3D791}"/>
              </a:ext>
            </a:extLst>
          </p:cNvPr>
          <p:cNvSpPr/>
          <p:nvPr/>
        </p:nvSpPr>
        <p:spPr>
          <a:xfrm>
            <a:off x="2857184" y="55039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3ED0D11-AA70-3272-B150-33025BC9B1DF}"/>
              </a:ext>
            </a:extLst>
          </p:cNvPr>
          <p:cNvSpPr/>
          <p:nvPr/>
        </p:nvSpPr>
        <p:spPr>
          <a:xfrm>
            <a:off x="10253402" y="53215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7AF70A6-7EA7-96E7-4ABE-2FF563936DFC}"/>
              </a:ext>
            </a:extLst>
          </p:cNvPr>
          <p:cNvSpPr/>
          <p:nvPr/>
        </p:nvSpPr>
        <p:spPr>
          <a:xfrm>
            <a:off x="3268282" y="2507096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648C050-ABA8-F278-25B9-7928C5AD146C}"/>
              </a:ext>
            </a:extLst>
          </p:cNvPr>
          <p:cNvSpPr/>
          <p:nvPr/>
        </p:nvSpPr>
        <p:spPr>
          <a:xfrm>
            <a:off x="6338850" y="1824759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5C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C583187-6E80-0718-D4CD-46F296823200}"/>
              </a:ext>
            </a:extLst>
          </p:cNvPr>
          <p:cNvSpPr/>
          <p:nvPr/>
        </p:nvSpPr>
        <p:spPr>
          <a:xfrm>
            <a:off x="9691796" y="229349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9A7D7EA-DDBC-97DF-AC9D-219287EAC822}"/>
              </a:ext>
            </a:extLst>
          </p:cNvPr>
          <p:cNvSpPr/>
          <p:nvPr/>
        </p:nvSpPr>
        <p:spPr>
          <a:xfrm>
            <a:off x="1944971" y="487680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1/A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AFBD9AF-CD19-A0FD-0FB8-46022E7EE77F}"/>
              </a:ext>
            </a:extLst>
          </p:cNvPr>
          <p:cNvSpPr/>
          <p:nvPr/>
        </p:nvSpPr>
        <p:spPr>
          <a:xfrm>
            <a:off x="2548945" y="185223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2/B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1145BCA-8BF1-B1D7-501B-9C5A8C8464CC}"/>
              </a:ext>
            </a:extLst>
          </p:cNvPr>
          <p:cNvSpPr/>
          <p:nvPr/>
        </p:nvSpPr>
        <p:spPr>
          <a:xfrm>
            <a:off x="5784959" y="11845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3/C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1B65B66-6F3F-329F-3DC0-376A5ED2B43E}"/>
              </a:ext>
            </a:extLst>
          </p:cNvPr>
          <p:cNvSpPr/>
          <p:nvPr/>
        </p:nvSpPr>
        <p:spPr>
          <a:xfrm>
            <a:off x="9186891" y="17922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4/D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8AA9486-F570-7F1A-3A4A-CCFF99B3C8BD}"/>
              </a:ext>
            </a:extLst>
          </p:cNvPr>
          <p:cNvSpPr/>
          <p:nvPr/>
        </p:nvSpPr>
        <p:spPr>
          <a:xfrm>
            <a:off x="9883520" y="4800889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5/E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8019A9B-A806-F691-B0BB-F47D755501F0}"/>
              </a:ext>
            </a:extLst>
          </p:cNvPr>
          <p:cNvSpPr/>
          <p:nvPr/>
        </p:nvSpPr>
        <p:spPr>
          <a:xfrm>
            <a:off x="8484564" y="4402046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E91F67-C9F0-2B79-A853-8F593465770D}"/>
              </a:ext>
            </a:extLst>
          </p:cNvPr>
          <p:cNvSpPr txBox="1"/>
          <p:nvPr/>
        </p:nvSpPr>
        <p:spPr>
          <a:xfrm>
            <a:off x="3819676" y="3446170"/>
            <a:ext cx="473309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At all tables, members from all the groups present and everybody else gives feedback: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Group 1 presents, everybody else feedback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Group 2 presents, everybody else feedback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Group 3 presents, everybody else feedback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Group 4 presents, everybody else feedback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Group 5 presents, everybody else feedback</a:t>
            </a:r>
          </a:p>
        </p:txBody>
      </p:sp>
    </p:spTree>
    <p:extLst>
      <p:ext uri="{BB962C8B-B14F-4D97-AF65-F5344CB8AC3E}">
        <p14:creationId xmlns:p14="http://schemas.microsoft.com/office/powerpoint/2010/main" val="2427711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10893</TotalTime>
  <Words>627</Words>
  <Application>Microsoft Macintosh PowerPoint</Application>
  <PresentationFormat>Widescreen</PresentationFormat>
  <Paragraphs>296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Using the jigsaw method to prepare topics in home groups and then present to others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Mirjam Glessmer</dc:creator>
  <cp:lastModifiedBy>Mirjam Glessmer</cp:lastModifiedBy>
  <cp:revision>1</cp:revision>
  <dcterms:created xsi:type="dcterms:W3CDTF">2023-05-11T07:49:39Z</dcterms:created>
  <dcterms:modified xsi:type="dcterms:W3CDTF">2025-03-11T07:09:07Z</dcterms:modified>
</cp:coreProperties>
</file>